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BACE8-615D-446D-748F-F93A70C4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55B81-547D-17E0-DAD4-7A429F3B6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1F343-9B70-ED1B-8EB6-C5C2D2C0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A3386-C2DD-7D32-C6AD-756539F0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671EE-73AD-BB7C-9C7E-4DF6D813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25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6137-637D-D602-19E5-5CFFF657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F4FF4-EE49-B09C-0838-617519CB6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F5FDB-1F96-C68E-7871-B2DA0665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8790E-36F8-356A-33FA-828B6A18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FAB2-EEAF-E207-1A8A-30BDA291D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1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3CF43-47E2-86D3-D102-EF8E91A2E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DB3B2-5E8E-79D2-6BB1-1E336522B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87CDC-4785-EFAC-0575-375A3926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CEE6E-475F-E6C8-0D64-46D0700C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0107A-AA5F-55FA-8228-9857B163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9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9E2C0-C7E4-ACBB-EF97-A1EFFB633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D41F6-EE5F-9F0A-7127-AA2CC2A90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4BF9C-E10B-7F34-C986-6FD45175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A5E-5AF3-6E81-6B7E-4F23B780E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DD966-DD68-13B0-E8AE-1A0F75D0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1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8B6C-605C-AEA2-913D-0B979901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2531D-4AB7-E65A-D0AD-9B535F3E7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044DC-D18D-9812-B916-5EFEDF63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D307E-774E-CDEF-2E0E-463BFCEE9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554E2-C166-2D22-C27A-8C4E9BB9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1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31D9-996F-9D19-9196-9BFB1CCF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6AFB5-2D9A-1F9C-D7C6-94660ECFC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56C61-9D21-8ACA-61F4-9D81FEC53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CA884-68A9-10BE-AE4D-35A31E6A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10B1F-5D10-470F-FC11-C2632B60B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F606A-B98A-5623-F24D-9F8E56CB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84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3524-259B-3FFA-018F-91BF5144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9D401-C816-76CA-3FF2-4EB526409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EF0ED-7F7A-B09B-7823-4EC1B1698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B4FD0-5770-95F3-8A90-42BA00C7E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B7D26C-878F-5AC0-806A-858A0FB87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955BC-83D1-E815-F8F7-5A975681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638B1-384A-D5B0-32B8-E73467BA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AD9374-043C-2F3E-9569-4ED7AE0E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7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3CB5-225F-E34B-A4E7-23F1E618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F5398D-4442-1352-0D0B-1A8518AF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3231BA-4272-EEFC-CE02-22720E7B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C54A6-9232-4703-C89F-CE08CB2F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69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DF08F4-CECF-F4BD-DF60-24E7441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BFC08A-49AD-9CC4-64EE-A80366116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88091-411C-09A0-2B06-937EB97F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6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627A7-2800-BF39-9154-2E0DFFFC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335B1-3550-BC93-5EB2-86D9D02D6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5FE14-3B3A-4A34-BF49-176F3C0B6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0E17D-014E-8157-6158-0A7F2624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98950-2642-041D-BAEE-1340F6B8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A3243-B706-B10D-BFF5-2E607BA8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9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56860-B2AB-4CFF-A4AC-482B2374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27FBD0-7F58-12F9-6069-41672462C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0DE5D-7072-81D2-EC0F-3C321E221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ED277-BFF6-DA7D-C0EE-FAB69D7D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38C3E-AC48-4DFB-E943-78700315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65576-256A-D7EE-1705-404C2719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48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D5920E-4358-3140-2A2B-4E7998814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A3E9B-23B5-E1CD-A8B8-2C5436EAD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79CE4-99E8-DAA8-1650-6B3EE7EAC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0BB4F9-1B13-421D-866E-40234EC8AF66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9FFA-279D-2F39-FB34-9DDE0227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0AB12-C552-9BBA-7F85-DA9BC5CD3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D05CB6-5558-4437-86BA-4B20DF0AE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4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g.powerpoint.com.vn/uploads/2019/06/09/hinh-nen-cho-powerpoint-cuc-dep-co-hinh-cay-nam-o-goc_09271700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13360" y="101600"/>
            <a:ext cx="5303520" cy="904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TRÒ CHƠI KHỞI ĐỘNG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FEF37D-1887-1C61-881A-262B282A0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107440"/>
            <a:ext cx="11054080" cy="24892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69920" y="4084320"/>
            <a:ext cx="5638800" cy="6197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MÔN TOÁN – LỚP 1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1520" y="5902960"/>
            <a:ext cx="8514080" cy="7518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GIÁO VIÊN: HUỲNH THỊ NGỌC PHƯƠNG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3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2" y="7936"/>
            <a:ext cx="12138017" cy="685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5360" y="1982290"/>
            <a:ext cx="7538720" cy="4296590"/>
          </a:xfrm>
          <a:prstGeom prst="rect">
            <a:avLst/>
          </a:prstGeom>
        </p:spPr>
      </p:pic>
      <p:sp>
        <p:nvSpPr>
          <p:cNvPr id="3" name="Star: 10 Points 2">
            <a:extLst>
              <a:ext uri="{FF2B5EF4-FFF2-40B4-BE49-F238E27FC236}">
                <a16:creationId xmlns:a16="http://schemas.microsoft.com/office/drawing/2014/main" id="{85C6FE75-0772-A1AF-4C55-DC53479F8B77}"/>
              </a:ext>
            </a:extLst>
          </p:cNvPr>
          <p:cNvSpPr/>
          <p:nvPr/>
        </p:nvSpPr>
        <p:spPr>
          <a:xfrm>
            <a:off x="403457" y="2806925"/>
            <a:ext cx="2248302" cy="2042932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1</a:t>
            </a:r>
            <a:endParaRPr lang="en-GB" sz="11500" dirty="0"/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E947E0E5-8AEF-8A1D-40CF-C383814976D2}"/>
              </a:ext>
            </a:extLst>
          </p:cNvPr>
          <p:cNvSpPr/>
          <p:nvPr/>
        </p:nvSpPr>
        <p:spPr>
          <a:xfrm>
            <a:off x="1317617" y="56795"/>
            <a:ext cx="2341944" cy="2076805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2</a:t>
            </a:r>
            <a:endParaRPr lang="en-GB" sz="9600" dirty="0"/>
          </a:p>
        </p:txBody>
      </p:sp>
      <p:sp>
        <p:nvSpPr>
          <p:cNvPr id="5" name="Star: 10 Points 4">
            <a:extLst>
              <a:ext uri="{FF2B5EF4-FFF2-40B4-BE49-F238E27FC236}">
                <a16:creationId xmlns:a16="http://schemas.microsoft.com/office/drawing/2014/main" id="{F6D8CC8B-65DD-3A72-EF0D-74CC1E028BC1}"/>
              </a:ext>
            </a:extLst>
          </p:cNvPr>
          <p:cNvSpPr/>
          <p:nvPr/>
        </p:nvSpPr>
        <p:spPr>
          <a:xfrm>
            <a:off x="4945694" y="56795"/>
            <a:ext cx="2388242" cy="2239702"/>
          </a:xfrm>
          <a:prstGeom prst="star10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/>
              <a:t>3</a:t>
            </a:r>
            <a:endParaRPr lang="en-GB" sz="13800" dirty="0"/>
          </a:p>
        </p:txBody>
      </p:sp>
      <p:sp>
        <p:nvSpPr>
          <p:cNvPr id="6" name="Star: 10 Points 5">
            <a:extLst>
              <a:ext uri="{FF2B5EF4-FFF2-40B4-BE49-F238E27FC236}">
                <a16:creationId xmlns:a16="http://schemas.microsoft.com/office/drawing/2014/main" id="{621DCE6A-10D9-62E9-8898-00E22A969963}"/>
              </a:ext>
            </a:extLst>
          </p:cNvPr>
          <p:cNvSpPr/>
          <p:nvPr/>
        </p:nvSpPr>
        <p:spPr>
          <a:xfrm>
            <a:off x="7861172" y="627155"/>
            <a:ext cx="2298828" cy="2179770"/>
          </a:xfrm>
          <a:prstGeom prst="star10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/>
              <a:t>4</a:t>
            </a:r>
            <a:endParaRPr lang="en-GB" sz="11500" dirty="0"/>
          </a:p>
        </p:txBody>
      </p:sp>
      <p:sp>
        <p:nvSpPr>
          <p:cNvPr id="7" name="Star: 10 Points 6">
            <a:extLst>
              <a:ext uri="{FF2B5EF4-FFF2-40B4-BE49-F238E27FC236}">
                <a16:creationId xmlns:a16="http://schemas.microsoft.com/office/drawing/2014/main" id="{D409774A-510A-07E2-1E37-3700A8AF3A4E}"/>
              </a:ext>
            </a:extLst>
          </p:cNvPr>
          <p:cNvSpPr/>
          <p:nvPr/>
        </p:nvSpPr>
        <p:spPr>
          <a:xfrm>
            <a:off x="9125030" y="3780130"/>
            <a:ext cx="2358953" cy="2139453"/>
          </a:xfrm>
          <a:prstGeom prst="star10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5</a:t>
            </a:r>
            <a:endParaRPr lang="en-GB" sz="11500" dirty="0"/>
          </a:p>
        </p:txBody>
      </p:sp>
      <p:sp>
        <p:nvSpPr>
          <p:cNvPr id="2" name="AutoShape 4" descr="https://thuviendohoa.vn/upload/images/items/hinh-anh-be-trai-dang-ngoi-hoc-bai-png-316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7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88025" cy="683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r: 10 Points 1">
            <a:extLst>
              <a:ext uri="{FF2B5EF4-FFF2-40B4-BE49-F238E27FC236}">
                <a16:creationId xmlns:a16="http://schemas.microsoft.com/office/drawing/2014/main" id="{E450A031-1FE4-023D-D03C-ACAE49D6FE6D}"/>
              </a:ext>
            </a:extLst>
          </p:cNvPr>
          <p:cNvSpPr/>
          <p:nvPr/>
        </p:nvSpPr>
        <p:spPr>
          <a:xfrm>
            <a:off x="1030147" y="179409"/>
            <a:ext cx="810228" cy="827588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/>
              <a:t>1</a:t>
            </a:r>
            <a:endParaRPr lang="en-GB" sz="6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51FA0-F995-DAD6-0BD1-2737FAD15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2" y="1686560"/>
            <a:ext cx="3547508" cy="505169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D15DB2-D50C-A54A-1FD2-36A6550AD4E0}"/>
              </a:ext>
            </a:extLst>
          </p:cNvPr>
          <p:cNvSpPr/>
          <p:nvPr/>
        </p:nvSpPr>
        <p:spPr>
          <a:xfrm>
            <a:off x="3057099" y="436728"/>
            <a:ext cx="2892288" cy="11464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1+2=?</a:t>
            </a:r>
            <a:endParaRPr lang="en-GB" sz="6000" dirty="0"/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4E7D178D-6968-B86A-5E2A-237630BE6C37}"/>
              </a:ext>
            </a:extLst>
          </p:cNvPr>
          <p:cNvSpPr/>
          <p:nvPr/>
        </p:nvSpPr>
        <p:spPr>
          <a:xfrm>
            <a:off x="4884516" y="1930079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2</a:t>
            </a:r>
            <a:endParaRPr lang="en-GB" sz="7200"/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BE401291-890C-A2B2-2205-EAC3FBAB914B}"/>
              </a:ext>
            </a:extLst>
          </p:cNvPr>
          <p:cNvSpPr/>
          <p:nvPr/>
        </p:nvSpPr>
        <p:spPr>
          <a:xfrm>
            <a:off x="4884516" y="3704502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3</a:t>
            </a:r>
            <a:endParaRPr lang="en-GB" sz="7200"/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70E8735E-8D4D-BDB0-5F50-497E72BDD606}"/>
              </a:ext>
            </a:extLst>
          </p:cNvPr>
          <p:cNvSpPr/>
          <p:nvPr/>
        </p:nvSpPr>
        <p:spPr>
          <a:xfrm>
            <a:off x="4884516" y="5382227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4</a:t>
            </a:r>
            <a:endParaRPr lang="en-GB" sz="7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8A984A-550A-7049-3B16-BFD65CD4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4406" y="3612833"/>
            <a:ext cx="2048682" cy="1376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567531-2D2E-49F4-11DE-4225E5B79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044405" y="1809654"/>
            <a:ext cx="2048681" cy="14272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FED03-CE59-2417-1C64-E3BAD8537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044405" y="5310993"/>
            <a:ext cx="2048680" cy="1427256"/>
          </a:xfrm>
          <a:prstGeom prst="rect">
            <a:avLst/>
          </a:prstGeom>
        </p:spPr>
      </p:pic>
      <p:sp>
        <p:nvSpPr>
          <p:cNvPr id="13" name="Action Button: Return 12">
            <a:hlinkClick r:id="rId6" action="ppaction://hlinksldjump" highlightClick="1"/>
          </p:cNvPr>
          <p:cNvSpPr/>
          <p:nvPr/>
        </p:nvSpPr>
        <p:spPr>
          <a:xfrm>
            <a:off x="10972800" y="5689600"/>
            <a:ext cx="883920" cy="8645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r: 10 Points 1">
            <a:extLst>
              <a:ext uri="{FF2B5EF4-FFF2-40B4-BE49-F238E27FC236}">
                <a16:creationId xmlns:a16="http://schemas.microsoft.com/office/drawing/2014/main" id="{E450A031-1FE4-023D-D03C-ACAE49D6FE6D}"/>
              </a:ext>
            </a:extLst>
          </p:cNvPr>
          <p:cNvSpPr/>
          <p:nvPr/>
        </p:nvSpPr>
        <p:spPr>
          <a:xfrm>
            <a:off x="1030147" y="179409"/>
            <a:ext cx="810228" cy="827588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2</a:t>
            </a:r>
            <a:endParaRPr lang="en-GB" sz="6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51FA0-F995-DAD6-0BD1-2737FAD15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2" y="1930079"/>
            <a:ext cx="3987172" cy="473693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D15DB2-D50C-A54A-1FD2-36A6550AD4E0}"/>
              </a:ext>
            </a:extLst>
          </p:cNvPr>
          <p:cNvSpPr/>
          <p:nvPr/>
        </p:nvSpPr>
        <p:spPr>
          <a:xfrm>
            <a:off x="3057098" y="436728"/>
            <a:ext cx="3343701" cy="11464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10-9</a:t>
            </a:r>
            <a:r>
              <a:rPr lang="en-US" sz="6000" dirty="0"/>
              <a:t>=?</a:t>
            </a:r>
            <a:endParaRPr lang="en-GB" sz="6000" dirty="0"/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4E7D178D-6968-B86A-5E2A-237630BE6C37}"/>
              </a:ext>
            </a:extLst>
          </p:cNvPr>
          <p:cNvSpPr/>
          <p:nvPr/>
        </p:nvSpPr>
        <p:spPr>
          <a:xfrm>
            <a:off x="4884516" y="1930079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  <a:endParaRPr lang="en-GB" sz="7200" dirty="0"/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BE401291-890C-A2B2-2205-EAC3FBAB914B}"/>
              </a:ext>
            </a:extLst>
          </p:cNvPr>
          <p:cNvSpPr/>
          <p:nvPr/>
        </p:nvSpPr>
        <p:spPr>
          <a:xfrm>
            <a:off x="4884516" y="3704502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  <a:endParaRPr lang="en-GB" sz="7200" dirty="0"/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70E8735E-8D4D-BDB0-5F50-497E72BDD606}"/>
              </a:ext>
            </a:extLst>
          </p:cNvPr>
          <p:cNvSpPr/>
          <p:nvPr/>
        </p:nvSpPr>
        <p:spPr>
          <a:xfrm>
            <a:off x="4884516" y="5382227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  <a:endParaRPr lang="en-GB" sz="7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8A984A-550A-7049-3B16-BFD65CD4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2039" y="1835053"/>
            <a:ext cx="2048682" cy="1376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567531-2D2E-49F4-11DE-4225E5B79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8" y="3485764"/>
            <a:ext cx="2008153" cy="14272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FED03-CE59-2417-1C64-E3BAD8537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8" y="5310993"/>
            <a:ext cx="2008153" cy="1427256"/>
          </a:xfrm>
          <a:prstGeom prst="rect">
            <a:avLst/>
          </a:prstGeom>
        </p:spPr>
      </p:pic>
      <p:sp>
        <p:nvSpPr>
          <p:cNvPr id="11" name="Action Button: Return 10">
            <a:hlinkClick r:id="rId6" action="ppaction://hlinksldjump" highlightClick="1"/>
          </p:cNvPr>
          <p:cNvSpPr/>
          <p:nvPr/>
        </p:nvSpPr>
        <p:spPr>
          <a:xfrm>
            <a:off x="10972800" y="5689600"/>
            <a:ext cx="883920" cy="8645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8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70"/>
            <a:ext cx="12191999" cy="668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r: 10 Points 1">
            <a:extLst>
              <a:ext uri="{FF2B5EF4-FFF2-40B4-BE49-F238E27FC236}">
                <a16:creationId xmlns:a16="http://schemas.microsoft.com/office/drawing/2014/main" id="{E450A031-1FE4-023D-D03C-ACAE49D6FE6D}"/>
              </a:ext>
            </a:extLst>
          </p:cNvPr>
          <p:cNvSpPr/>
          <p:nvPr/>
        </p:nvSpPr>
        <p:spPr>
          <a:xfrm>
            <a:off x="1030147" y="179409"/>
            <a:ext cx="810228" cy="827588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/>
              <a:t>3</a:t>
            </a:r>
            <a:endParaRPr lang="en-GB" sz="6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51FA0-F995-DAD6-0BD1-2737FAD15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2" y="1930079"/>
            <a:ext cx="3987172" cy="473693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D15DB2-D50C-A54A-1FD2-36A6550AD4E0}"/>
              </a:ext>
            </a:extLst>
          </p:cNvPr>
          <p:cNvSpPr/>
          <p:nvPr/>
        </p:nvSpPr>
        <p:spPr>
          <a:xfrm>
            <a:off x="3057099" y="436728"/>
            <a:ext cx="2892288" cy="11464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9-3</a:t>
            </a:r>
            <a:r>
              <a:rPr lang="en-US" sz="6000" dirty="0"/>
              <a:t>=?</a:t>
            </a:r>
            <a:endParaRPr lang="en-GB" sz="6000" dirty="0"/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4E7D178D-6968-B86A-5E2A-237630BE6C37}"/>
              </a:ext>
            </a:extLst>
          </p:cNvPr>
          <p:cNvSpPr/>
          <p:nvPr/>
        </p:nvSpPr>
        <p:spPr>
          <a:xfrm>
            <a:off x="4884516" y="1930079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  <a:endParaRPr lang="en-GB" sz="7200" dirty="0"/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BE401291-890C-A2B2-2205-EAC3FBAB914B}"/>
              </a:ext>
            </a:extLst>
          </p:cNvPr>
          <p:cNvSpPr/>
          <p:nvPr/>
        </p:nvSpPr>
        <p:spPr>
          <a:xfrm>
            <a:off x="4884516" y="3704502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6</a:t>
            </a:r>
            <a:endParaRPr lang="en-GB" sz="7200" dirty="0"/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70E8735E-8D4D-BDB0-5F50-497E72BDD606}"/>
              </a:ext>
            </a:extLst>
          </p:cNvPr>
          <p:cNvSpPr/>
          <p:nvPr/>
        </p:nvSpPr>
        <p:spPr>
          <a:xfrm>
            <a:off x="4884516" y="5382227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7</a:t>
            </a:r>
            <a:endParaRPr lang="en-GB" sz="7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8A984A-550A-7049-3B16-BFD65CD4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1487" y="5336392"/>
            <a:ext cx="2048682" cy="1376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567531-2D2E-49F4-11DE-4225E5B79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91487" y="3485764"/>
            <a:ext cx="2048682" cy="14272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FED03-CE59-2417-1C64-E3BAD8537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8" y="1858845"/>
            <a:ext cx="2077601" cy="1427256"/>
          </a:xfrm>
          <a:prstGeom prst="rect">
            <a:avLst/>
          </a:prstGeom>
        </p:spPr>
      </p:pic>
      <p:sp>
        <p:nvSpPr>
          <p:cNvPr id="11" name="Action Button: Return 10">
            <a:hlinkClick r:id="rId6" action="ppaction://hlinksldjump" highlightClick="1"/>
          </p:cNvPr>
          <p:cNvSpPr/>
          <p:nvPr/>
        </p:nvSpPr>
        <p:spPr>
          <a:xfrm>
            <a:off x="10972800" y="5689600"/>
            <a:ext cx="883920" cy="8645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4" y="84492"/>
            <a:ext cx="12016105" cy="677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r: 10 Points 1">
            <a:extLst>
              <a:ext uri="{FF2B5EF4-FFF2-40B4-BE49-F238E27FC236}">
                <a16:creationId xmlns:a16="http://schemas.microsoft.com/office/drawing/2014/main" id="{E450A031-1FE4-023D-D03C-ACAE49D6FE6D}"/>
              </a:ext>
            </a:extLst>
          </p:cNvPr>
          <p:cNvSpPr/>
          <p:nvPr/>
        </p:nvSpPr>
        <p:spPr>
          <a:xfrm>
            <a:off x="1030147" y="179409"/>
            <a:ext cx="810228" cy="827588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/>
              <a:t>4</a:t>
            </a:r>
            <a:endParaRPr lang="en-GB" sz="6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51FA0-F995-DAD6-0BD1-2737FAD15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2" y="2523282"/>
            <a:ext cx="3987172" cy="350134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D15DB2-D50C-A54A-1FD2-36A6550AD4E0}"/>
              </a:ext>
            </a:extLst>
          </p:cNvPr>
          <p:cNvSpPr/>
          <p:nvPr/>
        </p:nvSpPr>
        <p:spPr>
          <a:xfrm>
            <a:off x="3057099" y="436728"/>
            <a:ext cx="2892288" cy="11464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3-3=?</a:t>
            </a:r>
            <a:endParaRPr lang="en-GB" sz="6000" dirty="0"/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4E7D178D-6968-B86A-5E2A-237630BE6C37}"/>
              </a:ext>
            </a:extLst>
          </p:cNvPr>
          <p:cNvSpPr/>
          <p:nvPr/>
        </p:nvSpPr>
        <p:spPr>
          <a:xfrm>
            <a:off x="4884516" y="1930079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0</a:t>
            </a:r>
            <a:endParaRPr lang="en-GB" sz="7200" dirty="0"/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BE401291-890C-A2B2-2205-EAC3FBAB914B}"/>
              </a:ext>
            </a:extLst>
          </p:cNvPr>
          <p:cNvSpPr/>
          <p:nvPr/>
        </p:nvSpPr>
        <p:spPr>
          <a:xfrm>
            <a:off x="4884516" y="3704502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  <a:endParaRPr lang="en-GB" sz="7200" dirty="0"/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70E8735E-8D4D-BDB0-5F50-497E72BDD606}"/>
              </a:ext>
            </a:extLst>
          </p:cNvPr>
          <p:cNvSpPr/>
          <p:nvPr/>
        </p:nvSpPr>
        <p:spPr>
          <a:xfrm>
            <a:off x="4884516" y="5382227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2</a:t>
            </a:r>
            <a:endParaRPr lang="en-GB" sz="7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8A984A-550A-7049-3B16-BFD65CD4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2568" y="1763173"/>
            <a:ext cx="2048682" cy="1376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567531-2D2E-49F4-11DE-4225E5B79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7" y="3485764"/>
            <a:ext cx="2048681" cy="14272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FED03-CE59-2417-1C64-E3BAD8537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7" y="5231079"/>
            <a:ext cx="2048680" cy="1427256"/>
          </a:xfrm>
          <a:prstGeom prst="rect">
            <a:avLst/>
          </a:prstGeom>
        </p:spPr>
      </p:pic>
      <p:sp>
        <p:nvSpPr>
          <p:cNvPr id="11" name="Action Button: Return 10">
            <a:hlinkClick r:id="rId6" action="ppaction://hlinksldjump" highlightClick="1"/>
          </p:cNvPr>
          <p:cNvSpPr/>
          <p:nvPr/>
        </p:nvSpPr>
        <p:spPr>
          <a:xfrm>
            <a:off x="10972800" y="5689600"/>
            <a:ext cx="883920" cy="8645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3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edia.licdn.com/dms/image/C4E12AQENgoGXpbBhZw/article-inline_image-shrink_1000_1488/0/1520191135177?e=1725494400&amp;v=beta&amp;t=cSDAPMOD0Eo6SERi4hc-kaOxu8xEcKX87ThjpPLea0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4" y="57064"/>
            <a:ext cx="12107545" cy="680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r: 10 Points 1">
            <a:extLst>
              <a:ext uri="{FF2B5EF4-FFF2-40B4-BE49-F238E27FC236}">
                <a16:creationId xmlns:a16="http://schemas.microsoft.com/office/drawing/2014/main" id="{E450A031-1FE4-023D-D03C-ACAE49D6FE6D}"/>
              </a:ext>
            </a:extLst>
          </p:cNvPr>
          <p:cNvSpPr/>
          <p:nvPr/>
        </p:nvSpPr>
        <p:spPr>
          <a:xfrm>
            <a:off x="1030147" y="179409"/>
            <a:ext cx="810228" cy="827588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/>
              <a:t>5</a:t>
            </a:r>
            <a:endParaRPr lang="en-GB" sz="6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51FA0-F995-DAD6-0BD1-2737FAD15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92" y="2523282"/>
            <a:ext cx="3987172" cy="350134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D15DB2-D50C-A54A-1FD2-36A6550AD4E0}"/>
              </a:ext>
            </a:extLst>
          </p:cNvPr>
          <p:cNvSpPr/>
          <p:nvPr/>
        </p:nvSpPr>
        <p:spPr>
          <a:xfrm>
            <a:off x="3057099" y="436728"/>
            <a:ext cx="2892288" cy="11464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/>
              <a:t>7-0=?</a:t>
            </a:r>
            <a:endParaRPr lang="en-GB" sz="6000"/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4E7D178D-6968-B86A-5E2A-237630BE6C37}"/>
              </a:ext>
            </a:extLst>
          </p:cNvPr>
          <p:cNvSpPr/>
          <p:nvPr/>
        </p:nvSpPr>
        <p:spPr>
          <a:xfrm>
            <a:off x="4884516" y="1930079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/>
              <a:t>5</a:t>
            </a:r>
            <a:endParaRPr lang="en-GB" sz="9600"/>
          </a:p>
        </p:txBody>
      </p:sp>
      <p:sp>
        <p:nvSpPr>
          <p:cNvPr id="9" name="Rectangle: Diagonal Corners Snipped 8">
            <a:extLst>
              <a:ext uri="{FF2B5EF4-FFF2-40B4-BE49-F238E27FC236}">
                <a16:creationId xmlns:a16="http://schemas.microsoft.com/office/drawing/2014/main" id="{BE401291-890C-A2B2-2205-EAC3FBAB914B}"/>
              </a:ext>
            </a:extLst>
          </p:cNvPr>
          <p:cNvSpPr/>
          <p:nvPr/>
        </p:nvSpPr>
        <p:spPr>
          <a:xfrm>
            <a:off x="4884516" y="3704502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6</a:t>
            </a:r>
            <a:endParaRPr lang="en-GB" sz="7200"/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id="{70E8735E-8D4D-BDB0-5F50-497E72BDD606}"/>
              </a:ext>
            </a:extLst>
          </p:cNvPr>
          <p:cNvSpPr/>
          <p:nvPr/>
        </p:nvSpPr>
        <p:spPr>
          <a:xfrm>
            <a:off x="4884516" y="5382227"/>
            <a:ext cx="2743200" cy="1284789"/>
          </a:xfrm>
          <a:prstGeom prst="snip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/>
              <a:t>7</a:t>
            </a:r>
            <a:endParaRPr lang="en-GB" sz="7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C8A984A-550A-7049-3B16-BFD65CD4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2568" y="5177704"/>
            <a:ext cx="2048682" cy="1376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567531-2D2E-49F4-11DE-4225E5B79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7" y="3485764"/>
            <a:ext cx="2048682" cy="14272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7FED03-CE59-2417-1C64-E3BAD8537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V="1">
            <a:off x="8262567" y="1732633"/>
            <a:ext cx="2048683" cy="1427256"/>
          </a:xfrm>
          <a:prstGeom prst="rect">
            <a:avLst/>
          </a:prstGeom>
        </p:spPr>
      </p:pic>
      <p:sp>
        <p:nvSpPr>
          <p:cNvPr id="3" name="Action Button: Return 2">
            <a:hlinkClick r:id="rId6" action="ppaction://hlinksldjump" highlightClick="1"/>
          </p:cNvPr>
          <p:cNvSpPr/>
          <p:nvPr/>
        </p:nvSpPr>
        <p:spPr>
          <a:xfrm>
            <a:off x="10972800" y="5689600"/>
            <a:ext cx="883920" cy="8645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Phan</dc:creator>
  <cp:lastModifiedBy>minhp</cp:lastModifiedBy>
  <cp:revision>14</cp:revision>
  <dcterms:created xsi:type="dcterms:W3CDTF">2024-07-06T02:03:01Z</dcterms:created>
  <dcterms:modified xsi:type="dcterms:W3CDTF">2024-07-07T04:17:01Z</dcterms:modified>
</cp:coreProperties>
</file>