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4" r:id="rId9"/>
    <p:sldId id="265" r:id="rId10"/>
  </p:sldIdLst>
  <p:sldSz cx="18288000" cy="10287000"/>
  <p:notesSz cx="6858000" cy="9144000"/>
  <p:embeddedFontLst>
    <p:embeddedFont>
      <p:font typeface="Microsoft Tai Le" panose="020B0502040204020203" pitchFamily="34" charset="0"/>
      <p:regular r:id="rId11"/>
      <p:bold r:id="rId12"/>
    </p:embeddedFont>
    <p:embeddedFont>
      <p:font typeface="Glacial Indifference" panose="020B0604020202020204" charset="0"/>
      <p:regular r:id="rId13"/>
    </p:embeddedFont>
    <p:embeddedFont>
      <p:font typeface="Imprint MT Shadow" panose="04020605060303030202" pitchFamily="82" charset="0"/>
      <p:regular r:id="rId14"/>
    </p:embeddedFont>
    <p:embeddedFont>
      <p:font typeface="Lovelo" panose="020B0604020202020204" charset="0"/>
      <p:regular r:id="rId15"/>
    </p:embeddedFont>
    <p:embeddedFont>
      <p:font typeface="Gadugi" panose="020B0502040204020203" pitchFamily="3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lacial Indifference 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12" Type="http://schemas.openxmlformats.org/officeDocument/2006/relationships/slide" Target="slide6.xml"/><Relationship Id="rId17" Type="http://schemas.openxmlformats.org/officeDocument/2006/relationships/image" Target="../media/image3.svg"/><Relationship Id="rId2" Type="http://schemas.openxmlformats.org/officeDocument/2006/relationships/slide" Target="slide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23.svg"/><Relationship Id="rId5" Type="http://schemas.openxmlformats.org/officeDocument/2006/relationships/image" Target="../media/image5.svg"/><Relationship Id="rId15" Type="http://schemas.openxmlformats.org/officeDocument/2006/relationships/slide" Target="slide3.xml"/><Relationship Id="rId10" Type="http://schemas.openxmlformats.org/officeDocument/2006/relationships/image" Target="../media/image4.png"/><Relationship Id="rId9" Type="http://schemas.openxmlformats.org/officeDocument/2006/relationships/slide" Target="slide7.xml"/><Relationship Id="rId1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.svg"/><Relationship Id="rId18" Type="http://schemas.openxmlformats.org/officeDocument/2006/relationships/image" Target="../media/image11.png"/><Relationship Id="rId3" Type="http://schemas.openxmlformats.org/officeDocument/2006/relationships/image" Target="../media/image15.svg"/><Relationship Id="rId7" Type="http://schemas.openxmlformats.org/officeDocument/2006/relationships/image" Target="../media/image7.svg"/><Relationship Id="rId12" Type="http://schemas.openxmlformats.org/officeDocument/2006/relationships/image" Target="../media/image5.png"/><Relationship Id="rId17" Type="http://schemas.openxmlformats.org/officeDocument/2006/relationships/image" Target="../media/image25.svg"/><Relationship Id="rId2" Type="http://schemas.openxmlformats.org/officeDocument/2006/relationships/image" Target="../media/image8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9.svg"/><Relationship Id="rId5" Type="http://schemas.openxmlformats.org/officeDocument/2006/relationships/image" Target="../media/image5.svg"/><Relationship Id="rId15" Type="http://schemas.openxmlformats.org/officeDocument/2006/relationships/image" Target="../media/image3.svg"/><Relationship Id="rId10" Type="http://schemas.openxmlformats.org/officeDocument/2006/relationships/image" Target="../media/image9.png"/><Relationship Id="rId19" Type="http://schemas.openxmlformats.org/officeDocument/2006/relationships/image" Target="../media/image27.svg"/><Relationship Id="rId4" Type="http://schemas.openxmlformats.org/officeDocument/2006/relationships/image" Target="../media/image2.png"/><Relationship Id="rId9" Type="http://schemas.openxmlformats.org/officeDocument/2006/relationships/image" Target="../media/image23.svg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103" t="-46379" r="-4322" b="-46379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46381" y="389573"/>
            <a:ext cx="17595239" cy="9399357"/>
          </a:xfrm>
          <a:prstGeom prst="rect">
            <a:avLst/>
          </a:prstGeom>
        </p:spPr>
        <p:txBody>
          <a:bodyPr lIns="38100" tIns="38100" rIns="38100" bIns="38100" rtlCol="0" anchor="ctr"/>
          <a:lstStyle/>
          <a:p>
            <a:pPr algn="ctr">
              <a:lnSpc>
                <a:spcPts val="1995"/>
              </a:lnSpc>
            </a:pPr>
            <a:endParaRPr sz="2400"/>
          </a:p>
        </p:txBody>
      </p:sp>
      <p:sp>
        <p:nvSpPr>
          <p:cNvPr id="8" name="TextBox 8"/>
          <p:cNvSpPr txBox="1"/>
          <p:nvPr/>
        </p:nvSpPr>
        <p:spPr>
          <a:xfrm>
            <a:off x="1013460" y="9074713"/>
            <a:ext cx="6263840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500"/>
              </a:lnSpc>
            </a:pPr>
            <a:r>
              <a:rPr lang="en-US" sz="5000" dirty="0" smtClean="0">
                <a:solidFill>
                  <a:srgbClr val="FFD734"/>
                </a:solidFill>
                <a:latin typeface="Arial" panose="020B0604020202020204" pitchFamily="34" charset="0"/>
                <a:ea typeface="Lovelo"/>
                <a:cs typeface="Arial" panose="020B0604020202020204" pitchFamily="34" charset="0"/>
                <a:sym typeface="Lovelo"/>
              </a:rPr>
              <a:t>GV: </a:t>
            </a:r>
            <a:r>
              <a:rPr lang="en-US" sz="5000" dirty="0" err="1" smtClean="0">
                <a:solidFill>
                  <a:srgbClr val="FFD734"/>
                </a:solidFill>
                <a:latin typeface="Arial" panose="020B0604020202020204" pitchFamily="34" charset="0"/>
                <a:ea typeface="Lovelo"/>
                <a:cs typeface="Arial" panose="020B0604020202020204" pitchFamily="34" charset="0"/>
                <a:sym typeface="Lovelo"/>
              </a:rPr>
              <a:t>Gia</a:t>
            </a:r>
            <a:r>
              <a:rPr lang="en-US" sz="5000" dirty="0" smtClean="0">
                <a:solidFill>
                  <a:srgbClr val="FFD734"/>
                </a:solidFill>
                <a:latin typeface="Arial" panose="020B0604020202020204" pitchFamily="34" charset="0"/>
                <a:ea typeface="Lovelo"/>
                <a:cs typeface="Arial" panose="020B0604020202020204" pitchFamily="34" charset="0"/>
                <a:sym typeface="Lovelo"/>
              </a:rPr>
              <a:t> </a:t>
            </a:r>
            <a:r>
              <a:rPr lang="en-US" sz="5000" dirty="0" err="1" smtClean="0">
                <a:solidFill>
                  <a:srgbClr val="FFD734"/>
                </a:solidFill>
                <a:latin typeface="Arial" panose="020B0604020202020204" pitchFamily="34" charset="0"/>
                <a:ea typeface="Lovelo"/>
                <a:cs typeface="Arial" panose="020B0604020202020204" pitchFamily="34" charset="0"/>
                <a:sym typeface="Lovelo"/>
              </a:rPr>
              <a:t>Dúi</a:t>
            </a:r>
            <a:r>
              <a:rPr lang="en-US" sz="5000" dirty="0" smtClean="0">
                <a:solidFill>
                  <a:srgbClr val="FFD734"/>
                </a:solidFill>
                <a:latin typeface="Arial" panose="020B0604020202020204" pitchFamily="34" charset="0"/>
                <a:ea typeface="Lovelo"/>
                <a:cs typeface="Arial" panose="020B0604020202020204" pitchFamily="34" charset="0"/>
                <a:sym typeface="Lovelo"/>
              </a:rPr>
              <a:t> K </a:t>
            </a:r>
            <a:r>
              <a:rPr lang="en-US" sz="5000" dirty="0" err="1" smtClean="0">
                <a:solidFill>
                  <a:srgbClr val="FFD734"/>
                </a:solidFill>
                <a:latin typeface="Arial" panose="020B0604020202020204" pitchFamily="34" charset="0"/>
                <a:ea typeface="Lovelo"/>
                <a:cs typeface="Arial" panose="020B0604020202020204" pitchFamily="34" charset="0"/>
                <a:sym typeface="Lovelo"/>
              </a:rPr>
              <a:t>Khế</a:t>
            </a:r>
            <a:endParaRPr lang="en-US" sz="5000" dirty="0">
              <a:solidFill>
                <a:srgbClr val="FFD734"/>
              </a:solidFill>
              <a:latin typeface="Arial" panose="020B0604020202020204" pitchFamily="34" charset="0"/>
              <a:ea typeface="Lovelo"/>
              <a:cs typeface="Arial" panose="020B0604020202020204" pitchFamily="34" charset="0"/>
              <a:sym typeface="Lovel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324600" y="2677958"/>
            <a:ext cx="6041975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5500"/>
              </a:lnSpc>
            </a:pPr>
            <a:r>
              <a:rPr lang="en-US" sz="5000" dirty="0" err="1" smtClean="0">
                <a:solidFill>
                  <a:srgbClr val="FFD734"/>
                </a:solidFill>
                <a:latin typeface="Arial" panose="020B0604020202020204" pitchFamily="34" charset="0"/>
                <a:ea typeface="Lovelo"/>
                <a:cs typeface="Arial" panose="020B0604020202020204" pitchFamily="34" charset="0"/>
                <a:sym typeface="Lovelo"/>
              </a:rPr>
              <a:t>Môn</a:t>
            </a:r>
            <a:r>
              <a:rPr lang="en-US" sz="5000" dirty="0" smtClean="0">
                <a:solidFill>
                  <a:srgbClr val="FFD734"/>
                </a:solidFill>
                <a:latin typeface="Arial" panose="020B0604020202020204" pitchFamily="34" charset="0"/>
                <a:ea typeface="Lovelo"/>
                <a:cs typeface="Arial" panose="020B0604020202020204" pitchFamily="34" charset="0"/>
                <a:sym typeface="Lovelo"/>
              </a:rPr>
              <a:t> </a:t>
            </a:r>
            <a:r>
              <a:rPr lang="en-US" sz="5000" dirty="0" err="1" smtClean="0">
                <a:solidFill>
                  <a:srgbClr val="FFD734"/>
                </a:solidFill>
                <a:latin typeface="Arial" panose="020B0604020202020204" pitchFamily="34" charset="0"/>
                <a:ea typeface="Lovelo"/>
                <a:cs typeface="Arial" panose="020B0604020202020204" pitchFamily="34" charset="0"/>
                <a:sym typeface="Lovelo"/>
              </a:rPr>
              <a:t>Toán</a:t>
            </a:r>
            <a:r>
              <a:rPr lang="en-US" sz="5000" dirty="0" smtClean="0">
                <a:solidFill>
                  <a:srgbClr val="FFD734"/>
                </a:solidFill>
                <a:latin typeface="Arial" panose="020B0604020202020204" pitchFamily="34" charset="0"/>
                <a:ea typeface="Lovelo"/>
                <a:cs typeface="Arial" panose="020B0604020202020204" pitchFamily="34" charset="0"/>
                <a:sym typeface="Lovelo"/>
              </a:rPr>
              <a:t> – </a:t>
            </a:r>
            <a:r>
              <a:rPr lang="en-US" sz="5000" dirty="0" err="1" smtClean="0">
                <a:solidFill>
                  <a:srgbClr val="FFD734"/>
                </a:solidFill>
                <a:latin typeface="Arial" panose="020B0604020202020204" pitchFamily="34" charset="0"/>
                <a:ea typeface="Lovelo"/>
                <a:cs typeface="Arial" panose="020B0604020202020204" pitchFamily="34" charset="0"/>
                <a:sym typeface="Lovelo"/>
              </a:rPr>
              <a:t>Lớp</a:t>
            </a:r>
            <a:r>
              <a:rPr lang="en-US" sz="5000" dirty="0" smtClean="0">
                <a:solidFill>
                  <a:srgbClr val="FFD734"/>
                </a:solidFill>
                <a:latin typeface="Arial" panose="020B0604020202020204" pitchFamily="34" charset="0"/>
                <a:ea typeface="Lovelo"/>
                <a:cs typeface="Arial" panose="020B0604020202020204" pitchFamily="34" charset="0"/>
                <a:sym typeface="Lovelo"/>
              </a:rPr>
              <a:t> 1</a:t>
            </a:r>
            <a:endParaRPr lang="en-US" sz="5000" dirty="0" smtClean="0">
              <a:solidFill>
                <a:srgbClr val="FFD734"/>
              </a:solidFill>
              <a:latin typeface="Arial" panose="020B0604020202020204" pitchFamily="34" charset="0"/>
              <a:ea typeface="Lovelo"/>
              <a:cs typeface="Arial" panose="020B0604020202020204" pitchFamily="34" charset="0"/>
              <a:sym typeface="Lovel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6861" y="466205"/>
            <a:ext cx="6404939" cy="86729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TRÒ CHƠI KHỞI ĐỘNG</a:t>
            </a:r>
            <a:endParaRPr lang="en-US" sz="4400" dirty="0"/>
          </a:p>
        </p:txBody>
      </p:sp>
      <p:sp>
        <p:nvSpPr>
          <p:cNvPr id="19" name="Rounded Rectangle 18"/>
          <p:cNvSpPr/>
          <p:nvPr/>
        </p:nvSpPr>
        <p:spPr>
          <a:xfrm>
            <a:off x="2133600" y="3848100"/>
            <a:ext cx="15163800" cy="3124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7030A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Ai </a:t>
            </a:r>
            <a:r>
              <a:rPr lang="en-US" sz="9600" dirty="0" err="1" smtClean="0">
                <a:solidFill>
                  <a:srgbClr val="7030A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nhanh</a:t>
            </a:r>
            <a:r>
              <a:rPr lang="en-US" sz="9600" dirty="0" smtClean="0">
                <a:solidFill>
                  <a:srgbClr val="7030A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hơn</a:t>
            </a:r>
            <a:r>
              <a:rPr lang="en-US" sz="9600" dirty="0" smtClean="0">
                <a:solidFill>
                  <a:srgbClr val="7030A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?</a:t>
            </a:r>
            <a:endParaRPr lang="en-US" sz="9600" dirty="0">
              <a:solidFill>
                <a:srgbClr val="7030A0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hlinkClick r:id="rId2" action="ppaction://hlinksldjump"/>
          </p:cNvPr>
          <p:cNvSpPr/>
          <p:nvPr/>
        </p:nvSpPr>
        <p:spPr>
          <a:xfrm>
            <a:off x="4171030" y="2358389"/>
            <a:ext cx="2702726" cy="5562600"/>
          </a:xfrm>
          <a:custGeom>
            <a:avLst/>
            <a:gdLst/>
            <a:ahLst/>
            <a:cxnLst/>
            <a:rect l="l" t="t" r="r" b="b"/>
            <a:pathLst>
              <a:path w="1755810" h="2320453">
                <a:moveTo>
                  <a:pt x="0" y="0"/>
                </a:moveTo>
                <a:lnTo>
                  <a:pt x="1755810" y="0"/>
                </a:lnTo>
                <a:lnTo>
                  <a:pt x="1755810" y="2320454"/>
                </a:lnTo>
                <a:lnTo>
                  <a:pt x="0" y="23204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hlinkClick r:id="rId6" action="ppaction://hlinksldjump"/>
          </p:cNvPr>
          <p:cNvSpPr/>
          <p:nvPr/>
        </p:nvSpPr>
        <p:spPr>
          <a:xfrm>
            <a:off x="7609590" y="2019300"/>
            <a:ext cx="3147741" cy="5562600"/>
          </a:xfrm>
          <a:custGeom>
            <a:avLst/>
            <a:gdLst/>
            <a:ahLst/>
            <a:cxnLst/>
            <a:rect l="l" t="t" r="r" b="b"/>
            <a:pathLst>
              <a:path w="2044911" h="2090199">
                <a:moveTo>
                  <a:pt x="0" y="0"/>
                </a:moveTo>
                <a:lnTo>
                  <a:pt x="2044911" y="0"/>
                </a:lnTo>
                <a:lnTo>
                  <a:pt x="2044911" y="2090199"/>
                </a:lnTo>
                <a:lnTo>
                  <a:pt x="0" y="20901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hlinkClick r:id="rId9" action="ppaction://hlinksldjump"/>
          </p:cNvPr>
          <p:cNvSpPr/>
          <p:nvPr/>
        </p:nvSpPr>
        <p:spPr>
          <a:xfrm>
            <a:off x="15219100" y="1247274"/>
            <a:ext cx="2449897" cy="5562599"/>
          </a:xfrm>
          <a:custGeom>
            <a:avLst/>
            <a:gdLst/>
            <a:ahLst/>
            <a:cxnLst/>
            <a:rect l="l" t="t" r="r" b="b"/>
            <a:pathLst>
              <a:path w="1591561" h="2572219">
                <a:moveTo>
                  <a:pt x="0" y="0"/>
                </a:moveTo>
                <a:lnTo>
                  <a:pt x="1591560" y="0"/>
                </a:lnTo>
                <a:lnTo>
                  <a:pt x="1591560" y="2572219"/>
                </a:lnTo>
                <a:lnTo>
                  <a:pt x="0" y="257221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hlinkClick r:id="rId12" action="ppaction://hlinksldjump"/>
          </p:cNvPr>
          <p:cNvSpPr/>
          <p:nvPr/>
        </p:nvSpPr>
        <p:spPr>
          <a:xfrm>
            <a:off x="11864058" y="1854394"/>
            <a:ext cx="1928082" cy="5562600"/>
          </a:xfrm>
          <a:custGeom>
            <a:avLst/>
            <a:gdLst/>
            <a:ahLst/>
            <a:cxnLst/>
            <a:rect l="l" t="t" r="r" b="b"/>
            <a:pathLst>
              <a:path w="1252567" h="2310654">
                <a:moveTo>
                  <a:pt x="0" y="0"/>
                </a:moveTo>
                <a:lnTo>
                  <a:pt x="1252567" y="0"/>
                </a:lnTo>
                <a:lnTo>
                  <a:pt x="1252567" y="2310653"/>
                </a:lnTo>
                <a:lnTo>
                  <a:pt x="0" y="231065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hlinkClick r:id="rId15" action="ppaction://hlinksldjump"/>
          </p:cNvPr>
          <p:cNvSpPr/>
          <p:nvPr/>
        </p:nvSpPr>
        <p:spPr>
          <a:xfrm>
            <a:off x="1041923" y="3619500"/>
            <a:ext cx="2642124" cy="5562600"/>
          </a:xfrm>
          <a:custGeom>
            <a:avLst/>
            <a:gdLst/>
            <a:ahLst/>
            <a:cxnLst/>
            <a:rect l="l" t="t" r="r" b="b"/>
            <a:pathLst>
              <a:path w="1262624" h="2428123">
                <a:moveTo>
                  <a:pt x="0" y="0"/>
                </a:moveTo>
                <a:lnTo>
                  <a:pt x="1262624" y="0"/>
                </a:lnTo>
                <a:lnTo>
                  <a:pt x="1262624" y="2428124"/>
                </a:lnTo>
                <a:lnTo>
                  <a:pt x="0" y="242812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11443" y="318269"/>
            <a:ext cx="16230600" cy="929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40"/>
              </a:lnSpc>
            </a:pPr>
            <a:r>
              <a:rPr lang="en-US" sz="6400" dirty="0" err="1" smtClean="0">
                <a:solidFill>
                  <a:srgbClr val="FFD734"/>
                </a:solidFill>
                <a:latin typeface="Imprint MT Shadow" panose="04020605060303030202" pitchFamily="82" charset="0"/>
                <a:ea typeface="Lovelo"/>
                <a:cs typeface="Lovelo"/>
                <a:sym typeface="Lovelo"/>
              </a:rPr>
              <a:t>Em</a:t>
            </a:r>
            <a:r>
              <a:rPr lang="en-US" sz="6400" dirty="0" smtClean="0">
                <a:solidFill>
                  <a:srgbClr val="FFD734"/>
                </a:solidFill>
                <a:latin typeface="Imprint MT Shadow" panose="04020605060303030202" pitchFamily="82" charset="0"/>
                <a:ea typeface="Lovelo"/>
                <a:cs typeface="Lovelo"/>
                <a:sym typeface="Lovelo"/>
              </a:rPr>
              <a:t> </a:t>
            </a:r>
            <a:r>
              <a:rPr lang="en-US" sz="6400" dirty="0" err="1" smtClean="0">
                <a:solidFill>
                  <a:srgbClr val="FFD734"/>
                </a:solidFill>
                <a:latin typeface="Imprint MT Shadow" panose="04020605060303030202" pitchFamily="82" charset="0"/>
                <a:ea typeface="Lovelo"/>
                <a:cs typeface="Lovelo"/>
                <a:sym typeface="Lovelo"/>
              </a:rPr>
              <a:t>hãy</a:t>
            </a:r>
            <a:r>
              <a:rPr lang="en-US" sz="6400" dirty="0" smtClean="0">
                <a:solidFill>
                  <a:srgbClr val="FFD734"/>
                </a:solidFill>
                <a:latin typeface="Imprint MT Shadow" panose="04020605060303030202" pitchFamily="82" charset="0"/>
                <a:ea typeface="Lovelo"/>
                <a:cs typeface="Lovelo"/>
                <a:sym typeface="Lovelo"/>
              </a:rPr>
              <a:t> </a:t>
            </a:r>
            <a:r>
              <a:rPr lang="en-US" sz="6400" dirty="0" err="1" smtClean="0">
                <a:solidFill>
                  <a:srgbClr val="FFD734"/>
                </a:solidFill>
                <a:latin typeface="Imprint MT Shadow" panose="04020605060303030202" pitchFamily="82" charset="0"/>
                <a:ea typeface="Lovelo"/>
                <a:cs typeface="Lovelo"/>
                <a:sym typeface="Lovelo"/>
              </a:rPr>
              <a:t>chọn</a:t>
            </a:r>
            <a:r>
              <a:rPr lang="en-US" sz="6400" dirty="0" smtClean="0">
                <a:solidFill>
                  <a:srgbClr val="FFD734"/>
                </a:solidFill>
                <a:latin typeface="Imprint MT Shadow" panose="04020605060303030202" pitchFamily="82" charset="0"/>
                <a:ea typeface="Lovelo"/>
                <a:cs typeface="Lovelo"/>
                <a:sym typeface="Lovelo"/>
              </a:rPr>
              <a:t> </a:t>
            </a:r>
            <a:r>
              <a:rPr lang="en-US" sz="6400" dirty="0" err="1" smtClean="0">
                <a:solidFill>
                  <a:srgbClr val="FFD734"/>
                </a:solidFill>
                <a:latin typeface="Imprint MT Shadow" panose="04020605060303030202" pitchFamily="82" charset="0"/>
                <a:ea typeface="Lovelo"/>
                <a:cs typeface="Lovelo"/>
                <a:sym typeface="Lovelo"/>
              </a:rPr>
              <a:t>câu</a:t>
            </a:r>
            <a:r>
              <a:rPr lang="en-US" sz="6400" dirty="0" smtClean="0">
                <a:solidFill>
                  <a:srgbClr val="FFD734"/>
                </a:solidFill>
                <a:latin typeface="Imprint MT Shadow" panose="04020605060303030202" pitchFamily="82" charset="0"/>
                <a:ea typeface="Lovelo"/>
                <a:cs typeface="Lovelo"/>
                <a:sym typeface="Lovelo"/>
              </a:rPr>
              <a:t> </a:t>
            </a:r>
            <a:r>
              <a:rPr lang="en-US" sz="6400" dirty="0" err="1" smtClean="0">
                <a:solidFill>
                  <a:srgbClr val="FFD734"/>
                </a:solidFill>
                <a:latin typeface="Imprint MT Shadow" panose="04020605060303030202" pitchFamily="82" charset="0"/>
                <a:ea typeface="Lovelo"/>
                <a:cs typeface="Lovelo"/>
                <a:sym typeface="Lovelo"/>
              </a:rPr>
              <a:t>hỏi</a:t>
            </a:r>
            <a:r>
              <a:rPr lang="en-US" sz="6400" dirty="0" smtClean="0">
                <a:solidFill>
                  <a:srgbClr val="FFD734"/>
                </a:solidFill>
                <a:latin typeface="Imprint MT Shadow" panose="04020605060303030202" pitchFamily="82" charset="0"/>
                <a:ea typeface="Lovelo"/>
                <a:cs typeface="Lovelo"/>
                <a:sym typeface="Lovelo"/>
              </a:rPr>
              <a:t> !</a:t>
            </a:r>
            <a:endParaRPr lang="en-US" sz="6400" dirty="0">
              <a:solidFill>
                <a:srgbClr val="FFD734"/>
              </a:solidFill>
              <a:latin typeface="Imprint MT Shadow" panose="04020605060303030202" pitchFamily="82" charset="0"/>
              <a:ea typeface="Lovelo"/>
              <a:cs typeface="Lovelo"/>
              <a:sym typeface="Lovel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97350" y="770388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FF00"/>
                </a:solidFill>
              </a:rPr>
              <a:t>2</a:t>
            </a:r>
            <a:endParaRPr lang="en-US" sz="9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91003" y="7612440"/>
            <a:ext cx="12822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0070C0"/>
                </a:solidFill>
              </a:rPr>
              <a:t>3</a:t>
            </a:r>
            <a:endParaRPr lang="en-US" sz="96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64058" y="7658190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00B050"/>
                </a:solidFill>
              </a:rPr>
              <a:t> </a:t>
            </a:r>
            <a:r>
              <a:rPr lang="en-US" sz="9600" dirty="0" smtClean="0">
                <a:solidFill>
                  <a:srgbClr val="00B050"/>
                </a:solidFill>
              </a:rPr>
              <a:t>4</a:t>
            </a:r>
            <a:endParaRPr lang="en-US" sz="96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894472" y="7439854"/>
            <a:ext cx="1099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9600" dirty="0" smtClean="0">
                <a:solidFill>
                  <a:schemeClr val="accent4">
                    <a:lumMod val="75000"/>
                  </a:schemeClr>
                </a:solidFill>
              </a:rPr>
              <a:t>5</a:t>
            </a:r>
            <a:endParaRPr lang="en-US" sz="9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651197" y="7913369"/>
            <a:ext cx="2095500" cy="17754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FF00"/>
                </a:solidFill>
              </a:rPr>
              <a:t> </a:t>
            </a:r>
            <a:r>
              <a:rPr lang="en-US" sz="9600" dirty="0">
                <a:solidFill>
                  <a:srgbClr val="002060"/>
                </a:solidFill>
              </a:rPr>
              <a:t>1</a:t>
            </a:r>
            <a:endParaRPr lang="en-US" sz="9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72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E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6664" y="570148"/>
            <a:ext cx="10516136" cy="9716851"/>
            <a:chOff x="0" y="0"/>
            <a:chExt cx="2552295" cy="24090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52295" cy="2409008"/>
            </a:xfrm>
            <a:custGeom>
              <a:avLst/>
              <a:gdLst/>
              <a:ahLst/>
              <a:cxnLst/>
              <a:rect l="l" t="t" r="r" b="b"/>
              <a:pathLst>
                <a:path w="2552295" h="2409008">
                  <a:moveTo>
                    <a:pt x="40744" y="0"/>
                  </a:moveTo>
                  <a:lnTo>
                    <a:pt x="2511552" y="0"/>
                  </a:lnTo>
                  <a:cubicBezTo>
                    <a:pt x="2522357" y="0"/>
                    <a:pt x="2532721" y="4293"/>
                    <a:pt x="2540362" y="11934"/>
                  </a:cubicBezTo>
                  <a:cubicBezTo>
                    <a:pt x="2548003" y="19575"/>
                    <a:pt x="2552295" y="29938"/>
                    <a:pt x="2552295" y="40744"/>
                  </a:cubicBezTo>
                  <a:lnTo>
                    <a:pt x="2552295" y="2368264"/>
                  </a:lnTo>
                  <a:cubicBezTo>
                    <a:pt x="2552295" y="2379070"/>
                    <a:pt x="2548003" y="2389433"/>
                    <a:pt x="2540362" y="2397074"/>
                  </a:cubicBezTo>
                  <a:cubicBezTo>
                    <a:pt x="2532721" y="2404715"/>
                    <a:pt x="2522357" y="2409008"/>
                    <a:pt x="2511552" y="2409008"/>
                  </a:cubicBezTo>
                  <a:lnTo>
                    <a:pt x="40744" y="2409008"/>
                  </a:lnTo>
                  <a:cubicBezTo>
                    <a:pt x="29938" y="2409008"/>
                    <a:pt x="19575" y="2404715"/>
                    <a:pt x="11934" y="2397074"/>
                  </a:cubicBezTo>
                  <a:cubicBezTo>
                    <a:pt x="4293" y="2389433"/>
                    <a:pt x="0" y="2379070"/>
                    <a:pt x="0" y="2368264"/>
                  </a:cubicBezTo>
                  <a:lnTo>
                    <a:pt x="0" y="40744"/>
                  </a:lnTo>
                  <a:cubicBezTo>
                    <a:pt x="0" y="29938"/>
                    <a:pt x="4293" y="19575"/>
                    <a:pt x="11934" y="11934"/>
                  </a:cubicBezTo>
                  <a:cubicBezTo>
                    <a:pt x="19575" y="4293"/>
                    <a:pt x="29938" y="0"/>
                    <a:pt x="40744" y="0"/>
                  </a:cubicBezTo>
                  <a:close/>
                </a:path>
              </a:pathLst>
            </a:custGeom>
            <a:solidFill>
              <a:srgbClr val="FAD33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552295" cy="24471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95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52894" y="2021635"/>
            <a:ext cx="8779242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/>
            <a:r>
              <a:rPr lang="en-US" sz="6000" b="1" dirty="0" smtClean="0"/>
              <a:t>1. </a:t>
            </a:r>
            <a:r>
              <a:rPr lang="en-US" sz="6000" b="1" dirty="0" err="1" smtClean="0"/>
              <a:t>Số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lớn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nhất</a:t>
            </a:r>
            <a:r>
              <a:rPr lang="en-US" sz="6000" b="1" dirty="0" smtClean="0"/>
              <a:t>: </a:t>
            </a:r>
            <a:endParaRPr lang="en-US" sz="6000" dirty="0"/>
          </a:p>
        </p:txBody>
      </p:sp>
      <p:sp>
        <p:nvSpPr>
          <p:cNvPr id="6" name="TextBox 6"/>
          <p:cNvSpPr txBox="1"/>
          <p:nvPr/>
        </p:nvSpPr>
        <p:spPr>
          <a:xfrm>
            <a:off x="1052894" y="5530442"/>
            <a:ext cx="3773394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</a:t>
            </a:r>
            <a:r>
              <a:rPr lang="en-US" sz="5000" dirty="0" smtClean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 </a:t>
            </a:r>
            <a:r>
              <a:rPr lang="en-US" sz="5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6</a:t>
            </a:r>
            <a:endParaRPr lang="en-US" sz="500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01791" y="4149999"/>
            <a:ext cx="3773394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</a:t>
            </a:r>
            <a:r>
              <a:rPr lang="en-US" sz="5000" dirty="0" smtClean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 </a:t>
            </a:r>
            <a:r>
              <a:rPr lang="en-US" sz="5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5</a:t>
            </a:r>
            <a:endParaRPr lang="en-US" sz="500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52894" y="6738932"/>
            <a:ext cx="3822291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</a:t>
            </a:r>
            <a:r>
              <a:rPr lang="en-US" sz="5000" dirty="0" smtClean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 7 </a:t>
            </a:r>
            <a:endParaRPr lang="en-US" sz="500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9" name="Freeform 9">
            <a:hlinkClick r:id="rId2" action="ppaction://hlinksldjump"/>
          </p:cNvPr>
          <p:cNvSpPr/>
          <p:nvPr/>
        </p:nvSpPr>
        <p:spPr>
          <a:xfrm>
            <a:off x="11742358" y="376491"/>
            <a:ext cx="5052762" cy="9716851"/>
          </a:xfrm>
          <a:custGeom>
            <a:avLst/>
            <a:gdLst/>
            <a:ahLst/>
            <a:cxnLst/>
            <a:rect l="l" t="t" r="r" b="b"/>
            <a:pathLst>
              <a:path w="5052762" h="9716851">
                <a:moveTo>
                  <a:pt x="0" y="0"/>
                </a:moveTo>
                <a:lnTo>
                  <a:pt x="5052762" y="0"/>
                </a:lnTo>
                <a:lnTo>
                  <a:pt x="5052762" y="9716851"/>
                </a:lnTo>
                <a:lnTo>
                  <a:pt x="0" y="97168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Donut 9"/>
          <p:cNvSpPr/>
          <p:nvPr/>
        </p:nvSpPr>
        <p:spPr>
          <a:xfrm>
            <a:off x="2751089" y="4149999"/>
            <a:ext cx="838200" cy="762000"/>
          </a:xfrm>
          <a:prstGeom prst="don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&quot;No&quot; Symbol 10"/>
          <p:cNvSpPr/>
          <p:nvPr/>
        </p:nvSpPr>
        <p:spPr>
          <a:xfrm>
            <a:off x="2827289" y="5572310"/>
            <a:ext cx="685800" cy="729528"/>
          </a:xfrm>
          <a:prstGeom prst="noSmok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&quot;No&quot; Symbol 11"/>
          <p:cNvSpPr/>
          <p:nvPr/>
        </p:nvSpPr>
        <p:spPr>
          <a:xfrm>
            <a:off x="2751089" y="6805968"/>
            <a:ext cx="685800" cy="729528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5D94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5D94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3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02997" y="570149"/>
            <a:ext cx="9690746" cy="9146702"/>
            <a:chOff x="0" y="0"/>
            <a:chExt cx="2552295" cy="24090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52295" cy="2409008"/>
            </a:xfrm>
            <a:custGeom>
              <a:avLst/>
              <a:gdLst/>
              <a:ahLst/>
              <a:cxnLst/>
              <a:rect l="l" t="t" r="r" b="b"/>
              <a:pathLst>
                <a:path w="2552295" h="2409008">
                  <a:moveTo>
                    <a:pt x="40744" y="0"/>
                  </a:moveTo>
                  <a:lnTo>
                    <a:pt x="2511552" y="0"/>
                  </a:lnTo>
                  <a:cubicBezTo>
                    <a:pt x="2522357" y="0"/>
                    <a:pt x="2532721" y="4293"/>
                    <a:pt x="2540362" y="11934"/>
                  </a:cubicBezTo>
                  <a:cubicBezTo>
                    <a:pt x="2548003" y="19575"/>
                    <a:pt x="2552295" y="29938"/>
                    <a:pt x="2552295" y="40744"/>
                  </a:cubicBezTo>
                  <a:lnTo>
                    <a:pt x="2552295" y="2368264"/>
                  </a:lnTo>
                  <a:cubicBezTo>
                    <a:pt x="2552295" y="2379070"/>
                    <a:pt x="2548003" y="2389433"/>
                    <a:pt x="2540362" y="2397074"/>
                  </a:cubicBezTo>
                  <a:cubicBezTo>
                    <a:pt x="2532721" y="2404715"/>
                    <a:pt x="2522357" y="2409008"/>
                    <a:pt x="2511552" y="2409008"/>
                  </a:cubicBezTo>
                  <a:lnTo>
                    <a:pt x="40744" y="2409008"/>
                  </a:lnTo>
                  <a:cubicBezTo>
                    <a:pt x="29938" y="2409008"/>
                    <a:pt x="19575" y="2404715"/>
                    <a:pt x="11934" y="2397074"/>
                  </a:cubicBezTo>
                  <a:cubicBezTo>
                    <a:pt x="4293" y="2389433"/>
                    <a:pt x="0" y="2379070"/>
                    <a:pt x="0" y="2368264"/>
                  </a:cubicBezTo>
                  <a:lnTo>
                    <a:pt x="0" y="40744"/>
                  </a:lnTo>
                  <a:cubicBezTo>
                    <a:pt x="0" y="29938"/>
                    <a:pt x="4293" y="19575"/>
                    <a:pt x="11934" y="11934"/>
                  </a:cubicBezTo>
                  <a:cubicBezTo>
                    <a:pt x="19575" y="4293"/>
                    <a:pt x="29938" y="0"/>
                    <a:pt x="40744" y="0"/>
                  </a:cubicBezTo>
                  <a:close/>
                </a:path>
              </a:pathLst>
            </a:custGeom>
            <a:solidFill>
              <a:srgbClr val="045E8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552295" cy="24471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95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955842" y="1393543"/>
            <a:ext cx="3846485" cy="1013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900"/>
              </a:lnSpc>
            </a:pPr>
            <a:r>
              <a:rPr lang="en-US" sz="5000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</a:rPr>
              <a:t> </a:t>
            </a:r>
            <a:r>
              <a:rPr lang="en-US" sz="6600" b="1" dirty="0" smtClean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</a:rPr>
              <a:t>3 + 2 = </a:t>
            </a:r>
            <a:r>
              <a:rPr lang="en-US" sz="6600" b="1" dirty="0" smtClean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</a:rPr>
              <a:t>?</a:t>
            </a:r>
            <a:endParaRPr lang="en-US" sz="6600" b="1" dirty="0">
              <a:solidFill>
                <a:srgbClr val="FFFFFF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6" name="Freeform 6">
            <a:hlinkClick r:id="rId2" action="ppaction://hlinksldjump"/>
          </p:cNvPr>
          <p:cNvSpPr/>
          <p:nvPr/>
        </p:nvSpPr>
        <p:spPr>
          <a:xfrm flipH="1">
            <a:off x="304234" y="342592"/>
            <a:ext cx="7265374" cy="9601816"/>
          </a:xfrm>
          <a:custGeom>
            <a:avLst/>
            <a:gdLst/>
            <a:ahLst/>
            <a:cxnLst/>
            <a:rect l="l" t="t" r="r" b="b"/>
            <a:pathLst>
              <a:path w="7265374" h="9601816">
                <a:moveTo>
                  <a:pt x="7265374" y="0"/>
                </a:moveTo>
                <a:lnTo>
                  <a:pt x="0" y="0"/>
                </a:lnTo>
                <a:lnTo>
                  <a:pt x="0" y="9601816"/>
                </a:lnTo>
                <a:lnTo>
                  <a:pt x="7265374" y="9601816"/>
                </a:lnTo>
                <a:lnTo>
                  <a:pt x="726537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078099" y="4541999"/>
            <a:ext cx="3773394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a. 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053905" y="5727655"/>
            <a:ext cx="3773394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b. 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078099" y="6909615"/>
            <a:ext cx="3822291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c. 5</a:t>
            </a:r>
          </a:p>
        </p:txBody>
      </p:sp>
      <p:sp>
        <p:nvSpPr>
          <p:cNvPr id="10" name="Donut 9"/>
          <p:cNvSpPr/>
          <p:nvPr/>
        </p:nvSpPr>
        <p:spPr>
          <a:xfrm>
            <a:off x="10743366" y="5838258"/>
            <a:ext cx="838200" cy="762000"/>
          </a:xfrm>
          <a:prstGeom prst="don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&quot;No&quot; Symbol 10"/>
          <p:cNvSpPr/>
          <p:nvPr/>
        </p:nvSpPr>
        <p:spPr>
          <a:xfrm>
            <a:off x="10820400" y="4744824"/>
            <a:ext cx="685800" cy="729528"/>
          </a:xfrm>
          <a:prstGeom prst="noSmok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&quot;No&quot; Symbol 11"/>
          <p:cNvSpPr/>
          <p:nvPr/>
        </p:nvSpPr>
        <p:spPr>
          <a:xfrm>
            <a:off x="10743366" y="7045943"/>
            <a:ext cx="685800" cy="729528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5D94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5D94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E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02326" y="-580588"/>
            <a:ext cx="19741642" cy="3396315"/>
            <a:chOff x="0" y="0"/>
            <a:chExt cx="6932593" cy="11926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932593" cy="1192670"/>
            </a:xfrm>
            <a:custGeom>
              <a:avLst/>
              <a:gdLst/>
              <a:ahLst/>
              <a:cxnLst/>
              <a:rect l="l" t="t" r="r" b="b"/>
              <a:pathLst>
                <a:path w="6932593" h="1192670">
                  <a:moveTo>
                    <a:pt x="6729393" y="0"/>
                  </a:moveTo>
                  <a:cubicBezTo>
                    <a:pt x="6841617" y="0"/>
                    <a:pt x="6932593" y="266988"/>
                    <a:pt x="6932593" y="596335"/>
                  </a:cubicBezTo>
                  <a:cubicBezTo>
                    <a:pt x="6932593" y="925682"/>
                    <a:pt x="6841617" y="1192670"/>
                    <a:pt x="6729393" y="1192670"/>
                  </a:cubicBezTo>
                  <a:lnTo>
                    <a:pt x="203200" y="1192670"/>
                  </a:lnTo>
                  <a:cubicBezTo>
                    <a:pt x="90976" y="1192670"/>
                    <a:pt x="0" y="925682"/>
                    <a:pt x="0" y="596335"/>
                  </a:cubicBezTo>
                  <a:cubicBezTo>
                    <a:pt x="0" y="26698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AD33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932593" cy="1230770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5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450180" y="1495870"/>
            <a:ext cx="11387641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/>
            <a:r>
              <a:rPr lang="en-US" sz="7200" b="1" dirty="0" smtClean="0"/>
              <a:t>3. </a:t>
            </a:r>
            <a:r>
              <a:rPr lang="en-US" sz="7200" b="1" dirty="0" err="1" smtClean="0"/>
              <a:t>Số</a:t>
            </a:r>
            <a:r>
              <a:rPr lang="en-US" sz="7200" b="1" dirty="0" smtClean="0"/>
              <a:t> </a:t>
            </a:r>
            <a:r>
              <a:rPr lang="en-US" sz="7200" b="1" dirty="0" err="1"/>
              <a:t>nhỏ</a:t>
            </a:r>
            <a:r>
              <a:rPr lang="en-US" sz="7200" b="1" dirty="0"/>
              <a:t> </a:t>
            </a:r>
            <a:r>
              <a:rPr lang="en-US" sz="7200" b="1" dirty="0" err="1" smtClean="0"/>
              <a:t>nhất</a:t>
            </a:r>
            <a:r>
              <a:rPr lang="en-US" sz="7200" b="1" dirty="0" smtClean="0"/>
              <a:t> ?</a:t>
            </a:r>
            <a:endParaRPr lang="en-US" sz="7200" dirty="0"/>
          </a:p>
        </p:txBody>
      </p:sp>
      <p:grpSp>
        <p:nvGrpSpPr>
          <p:cNvPr id="6" name="Group 6"/>
          <p:cNvGrpSpPr/>
          <p:nvPr/>
        </p:nvGrpSpPr>
        <p:grpSpPr>
          <a:xfrm>
            <a:off x="6743507" y="4908593"/>
            <a:ext cx="4864307" cy="855673"/>
            <a:chOff x="0" y="0"/>
            <a:chExt cx="1956292" cy="34412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56292" cy="344128"/>
            </a:xfrm>
            <a:custGeom>
              <a:avLst/>
              <a:gdLst/>
              <a:ahLst/>
              <a:cxnLst/>
              <a:rect l="l" t="t" r="r" b="b"/>
              <a:pathLst>
                <a:path w="1956292" h="344128">
                  <a:moveTo>
                    <a:pt x="1753092" y="0"/>
                  </a:moveTo>
                  <a:cubicBezTo>
                    <a:pt x="1865317" y="0"/>
                    <a:pt x="1956292" y="77036"/>
                    <a:pt x="1956292" y="172064"/>
                  </a:cubicBezTo>
                  <a:cubicBezTo>
                    <a:pt x="1956292" y="267093"/>
                    <a:pt x="1865317" y="344128"/>
                    <a:pt x="1753092" y="344128"/>
                  </a:cubicBezTo>
                  <a:lnTo>
                    <a:pt x="203200" y="344128"/>
                  </a:lnTo>
                  <a:cubicBezTo>
                    <a:pt x="90976" y="344128"/>
                    <a:pt x="0" y="267093"/>
                    <a:pt x="0" y="172064"/>
                  </a:cubicBezTo>
                  <a:cubicBezTo>
                    <a:pt x="0" y="7703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AD33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956292" cy="382228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5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701661" y="6045396"/>
            <a:ext cx="4864307" cy="855673"/>
            <a:chOff x="0" y="0"/>
            <a:chExt cx="1956292" cy="34412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56292" cy="344128"/>
            </a:xfrm>
            <a:custGeom>
              <a:avLst/>
              <a:gdLst/>
              <a:ahLst/>
              <a:cxnLst/>
              <a:rect l="l" t="t" r="r" b="b"/>
              <a:pathLst>
                <a:path w="1956292" h="344128">
                  <a:moveTo>
                    <a:pt x="1753092" y="0"/>
                  </a:moveTo>
                  <a:cubicBezTo>
                    <a:pt x="1865317" y="0"/>
                    <a:pt x="1956292" y="77036"/>
                    <a:pt x="1956292" y="172064"/>
                  </a:cubicBezTo>
                  <a:cubicBezTo>
                    <a:pt x="1956292" y="267093"/>
                    <a:pt x="1865317" y="344128"/>
                    <a:pt x="1753092" y="344128"/>
                  </a:cubicBezTo>
                  <a:lnTo>
                    <a:pt x="203200" y="344128"/>
                  </a:lnTo>
                  <a:cubicBezTo>
                    <a:pt x="90976" y="344128"/>
                    <a:pt x="0" y="267093"/>
                    <a:pt x="0" y="172064"/>
                  </a:cubicBezTo>
                  <a:cubicBezTo>
                    <a:pt x="0" y="7703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AD334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956292" cy="382228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743507" y="7187450"/>
            <a:ext cx="4864307" cy="855673"/>
            <a:chOff x="0" y="0"/>
            <a:chExt cx="1956292" cy="34412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56292" cy="344128"/>
            </a:xfrm>
            <a:custGeom>
              <a:avLst/>
              <a:gdLst/>
              <a:ahLst/>
              <a:cxnLst/>
              <a:rect l="l" t="t" r="r" b="b"/>
              <a:pathLst>
                <a:path w="1956292" h="344128">
                  <a:moveTo>
                    <a:pt x="1753092" y="0"/>
                  </a:moveTo>
                  <a:cubicBezTo>
                    <a:pt x="1865317" y="0"/>
                    <a:pt x="1956292" y="77036"/>
                    <a:pt x="1956292" y="172064"/>
                  </a:cubicBezTo>
                  <a:cubicBezTo>
                    <a:pt x="1956292" y="267093"/>
                    <a:pt x="1865317" y="344128"/>
                    <a:pt x="1753092" y="344128"/>
                  </a:cubicBezTo>
                  <a:lnTo>
                    <a:pt x="203200" y="344128"/>
                  </a:lnTo>
                  <a:cubicBezTo>
                    <a:pt x="90976" y="344128"/>
                    <a:pt x="0" y="267093"/>
                    <a:pt x="0" y="172064"/>
                  </a:cubicBezTo>
                  <a:cubicBezTo>
                    <a:pt x="0" y="7703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AD334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956292" cy="382228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5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266285" y="4852242"/>
            <a:ext cx="3939867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a. 7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240757" y="5991671"/>
            <a:ext cx="3939867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b. 9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180200" y="7131099"/>
            <a:ext cx="3990922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c. 6</a:t>
            </a:r>
          </a:p>
        </p:txBody>
      </p:sp>
      <p:sp>
        <p:nvSpPr>
          <p:cNvPr id="18" name="Freeform 18">
            <a:hlinkClick r:id="rId2" action="ppaction://hlinksldjump"/>
          </p:cNvPr>
          <p:cNvSpPr/>
          <p:nvPr/>
        </p:nvSpPr>
        <p:spPr>
          <a:xfrm>
            <a:off x="296657" y="3645345"/>
            <a:ext cx="6370368" cy="6511449"/>
          </a:xfrm>
          <a:custGeom>
            <a:avLst/>
            <a:gdLst/>
            <a:ahLst/>
            <a:cxnLst/>
            <a:rect l="l" t="t" r="r" b="b"/>
            <a:pathLst>
              <a:path w="6370368" h="6511449">
                <a:moveTo>
                  <a:pt x="0" y="0"/>
                </a:moveTo>
                <a:lnTo>
                  <a:pt x="6370367" y="0"/>
                </a:lnTo>
                <a:lnTo>
                  <a:pt x="6370367" y="6511449"/>
                </a:lnTo>
                <a:lnTo>
                  <a:pt x="0" y="65114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Donut 19"/>
          <p:cNvSpPr/>
          <p:nvPr/>
        </p:nvSpPr>
        <p:spPr>
          <a:xfrm>
            <a:off x="11894820" y="7283577"/>
            <a:ext cx="838200" cy="762000"/>
          </a:xfrm>
          <a:prstGeom prst="don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&quot;No&quot; Symbol 20"/>
          <p:cNvSpPr/>
          <p:nvPr/>
        </p:nvSpPr>
        <p:spPr>
          <a:xfrm>
            <a:off x="11971020" y="4956276"/>
            <a:ext cx="685800" cy="729528"/>
          </a:xfrm>
          <a:prstGeom prst="noSmok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&quot;No&quot; Symbol 21"/>
          <p:cNvSpPr/>
          <p:nvPr/>
        </p:nvSpPr>
        <p:spPr>
          <a:xfrm>
            <a:off x="11887200" y="6159825"/>
            <a:ext cx="685800" cy="729528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E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82020" y="-550794"/>
            <a:ext cx="3129881" cy="11358076"/>
            <a:chOff x="0" y="0"/>
            <a:chExt cx="1099108" cy="39885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99108" cy="3988570"/>
            </a:xfrm>
            <a:custGeom>
              <a:avLst/>
              <a:gdLst/>
              <a:ahLst/>
              <a:cxnLst/>
              <a:rect l="l" t="t" r="r" b="b"/>
              <a:pathLst>
                <a:path w="1099108" h="3988570">
                  <a:moveTo>
                    <a:pt x="126151" y="0"/>
                  </a:moveTo>
                  <a:lnTo>
                    <a:pt x="972957" y="0"/>
                  </a:lnTo>
                  <a:cubicBezTo>
                    <a:pt x="1042628" y="0"/>
                    <a:pt x="1099108" y="56480"/>
                    <a:pt x="1099108" y="126151"/>
                  </a:cubicBezTo>
                  <a:lnTo>
                    <a:pt x="1099108" y="3862419"/>
                  </a:lnTo>
                  <a:cubicBezTo>
                    <a:pt x="1099108" y="3932090"/>
                    <a:pt x="1042628" y="3988570"/>
                    <a:pt x="972957" y="3988570"/>
                  </a:cubicBezTo>
                  <a:lnTo>
                    <a:pt x="126151" y="3988570"/>
                  </a:lnTo>
                  <a:cubicBezTo>
                    <a:pt x="56480" y="3988570"/>
                    <a:pt x="0" y="3932090"/>
                    <a:pt x="0" y="3862419"/>
                  </a:cubicBezTo>
                  <a:lnTo>
                    <a:pt x="0" y="126151"/>
                  </a:lnTo>
                  <a:cubicBezTo>
                    <a:pt x="0" y="56480"/>
                    <a:pt x="56480" y="0"/>
                    <a:pt x="126151" y="0"/>
                  </a:cubicBezTo>
                  <a:close/>
                </a:path>
              </a:pathLst>
            </a:custGeom>
            <a:solidFill>
              <a:srgbClr val="FAD33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099108" cy="4026670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040100" y="-550794"/>
            <a:ext cx="3314699" cy="11358076"/>
            <a:chOff x="0" y="0"/>
            <a:chExt cx="1099108" cy="398857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99108" cy="3988570"/>
            </a:xfrm>
            <a:custGeom>
              <a:avLst/>
              <a:gdLst/>
              <a:ahLst/>
              <a:cxnLst/>
              <a:rect l="l" t="t" r="r" b="b"/>
              <a:pathLst>
                <a:path w="1099108" h="3988570">
                  <a:moveTo>
                    <a:pt x="126151" y="0"/>
                  </a:moveTo>
                  <a:lnTo>
                    <a:pt x="972957" y="0"/>
                  </a:lnTo>
                  <a:cubicBezTo>
                    <a:pt x="1042628" y="0"/>
                    <a:pt x="1099108" y="56480"/>
                    <a:pt x="1099108" y="126151"/>
                  </a:cubicBezTo>
                  <a:lnTo>
                    <a:pt x="1099108" y="3862419"/>
                  </a:lnTo>
                  <a:cubicBezTo>
                    <a:pt x="1099108" y="3932090"/>
                    <a:pt x="1042628" y="3988570"/>
                    <a:pt x="972957" y="3988570"/>
                  </a:cubicBezTo>
                  <a:lnTo>
                    <a:pt x="126151" y="3988570"/>
                  </a:lnTo>
                  <a:cubicBezTo>
                    <a:pt x="56480" y="3988570"/>
                    <a:pt x="0" y="3932090"/>
                    <a:pt x="0" y="3862419"/>
                  </a:cubicBezTo>
                  <a:lnTo>
                    <a:pt x="0" y="126151"/>
                  </a:lnTo>
                  <a:cubicBezTo>
                    <a:pt x="0" y="56480"/>
                    <a:pt x="56480" y="0"/>
                    <a:pt x="126151" y="0"/>
                  </a:cubicBezTo>
                  <a:close/>
                </a:path>
              </a:pathLst>
            </a:custGeom>
            <a:solidFill>
              <a:srgbClr val="FAD33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099108" cy="4026670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5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528651" y="6859129"/>
            <a:ext cx="3822291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c. </a:t>
            </a:r>
            <a:r>
              <a:rPr lang="en-US" sz="5000" dirty="0" smtClean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6</a:t>
            </a:r>
            <a:endParaRPr lang="en-US" sz="5000" dirty="0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9" name="Freeform 9">
            <a:hlinkClick r:id="rId2" action="ppaction://hlinksldjump"/>
          </p:cNvPr>
          <p:cNvSpPr/>
          <p:nvPr/>
        </p:nvSpPr>
        <p:spPr>
          <a:xfrm>
            <a:off x="15316200" y="2275168"/>
            <a:ext cx="2533326" cy="6781799"/>
          </a:xfrm>
          <a:custGeom>
            <a:avLst/>
            <a:gdLst/>
            <a:ahLst/>
            <a:cxnLst/>
            <a:rect l="l" t="t" r="r" b="b"/>
            <a:pathLst>
              <a:path w="3946533" h="7280307">
                <a:moveTo>
                  <a:pt x="0" y="0"/>
                </a:moveTo>
                <a:lnTo>
                  <a:pt x="3946533" y="0"/>
                </a:lnTo>
                <a:lnTo>
                  <a:pt x="3946533" y="7280307"/>
                </a:lnTo>
                <a:lnTo>
                  <a:pt x="0" y="72803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528651" y="2275168"/>
            <a:ext cx="11916084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/>
            <a:r>
              <a:rPr lang="en-US" sz="6000" b="1" dirty="0" smtClean="0">
                <a:solidFill>
                  <a:schemeClr val="bg1"/>
                </a:solidFill>
              </a:rPr>
              <a:t>4. </a:t>
            </a:r>
            <a:r>
              <a:rPr lang="en-US" sz="6000" b="1" dirty="0" err="1" smtClean="0">
                <a:solidFill>
                  <a:schemeClr val="bg1"/>
                </a:solidFill>
              </a:rPr>
              <a:t>Kết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>
                <a:solidFill>
                  <a:schemeClr val="bg1"/>
                </a:solidFill>
              </a:rPr>
              <a:t>quả</a:t>
            </a:r>
            <a:r>
              <a:rPr lang="en-US" sz="6000" b="1" dirty="0">
                <a:solidFill>
                  <a:schemeClr val="bg1"/>
                </a:solidFill>
              </a:rPr>
              <a:t> </a:t>
            </a:r>
            <a:r>
              <a:rPr lang="en-US" sz="6000" b="1" dirty="0" err="1">
                <a:solidFill>
                  <a:schemeClr val="bg1"/>
                </a:solidFill>
              </a:rPr>
              <a:t>của</a:t>
            </a:r>
            <a:r>
              <a:rPr lang="en-US" sz="6000" b="1" dirty="0">
                <a:solidFill>
                  <a:schemeClr val="bg1"/>
                </a:solidFill>
              </a:rPr>
              <a:t> </a:t>
            </a:r>
            <a:r>
              <a:rPr lang="en-US" sz="6000" b="1" dirty="0" smtClean="0">
                <a:solidFill>
                  <a:schemeClr val="bg1"/>
                </a:solidFill>
              </a:rPr>
              <a:t>7 </a:t>
            </a:r>
            <a:r>
              <a:rPr lang="en-US" sz="6000" b="1" dirty="0">
                <a:solidFill>
                  <a:schemeClr val="bg1"/>
                </a:solidFill>
              </a:rPr>
              <a:t>- </a:t>
            </a:r>
            <a:r>
              <a:rPr lang="en-US" sz="6000" b="1" dirty="0" smtClean="0">
                <a:solidFill>
                  <a:schemeClr val="bg1"/>
                </a:solidFill>
              </a:rPr>
              <a:t>3 </a:t>
            </a:r>
            <a:r>
              <a:rPr lang="en-US" sz="6000" b="1" dirty="0" err="1">
                <a:solidFill>
                  <a:schemeClr val="bg1"/>
                </a:solidFill>
              </a:rPr>
              <a:t>là</a:t>
            </a:r>
            <a:r>
              <a:rPr lang="en-US" sz="6000" b="1" dirty="0">
                <a:solidFill>
                  <a:schemeClr val="bg1"/>
                </a:solidFill>
              </a:rPr>
              <a:t> </a:t>
            </a:r>
            <a:r>
              <a:rPr lang="en-US" sz="6000" b="1" dirty="0" err="1">
                <a:solidFill>
                  <a:schemeClr val="bg1"/>
                </a:solidFill>
              </a:rPr>
              <a:t>bao</a:t>
            </a:r>
            <a:r>
              <a:rPr lang="en-US" sz="6000" b="1" dirty="0">
                <a:solidFill>
                  <a:schemeClr val="bg1"/>
                </a:solidFill>
              </a:rPr>
              <a:t> </a:t>
            </a:r>
            <a:r>
              <a:rPr lang="en-US" sz="6000" b="1" dirty="0" err="1">
                <a:solidFill>
                  <a:schemeClr val="bg1"/>
                </a:solidFill>
              </a:rPr>
              <a:t>nhiêu</a:t>
            </a:r>
            <a:r>
              <a:rPr lang="en-US" sz="6000" b="1" dirty="0">
                <a:solidFill>
                  <a:schemeClr val="bg1"/>
                </a:solidFill>
              </a:rPr>
              <a:t>?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528651" y="4491514"/>
            <a:ext cx="3773394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a. </a:t>
            </a:r>
            <a:r>
              <a:rPr lang="en-US" sz="50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4</a:t>
            </a:r>
            <a:endParaRPr lang="en-US" sz="5000" dirty="0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528651" y="5675322"/>
            <a:ext cx="3773394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b. </a:t>
            </a:r>
            <a:r>
              <a:rPr lang="en-US" sz="50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5</a:t>
            </a:r>
            <a:endParaRPr lang="en-US" sz="5000" dirty="0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13" name="Donut 12"/>
          <p:cNvSpPr/>
          <p:nvPr/>
        </p:nvSpPr>
        <p:spPr>
          <a:xfrm>
            <a:off x="5112417" y="5726122"/>
            <a:ext cx="838200" cy="762000"/>
          </a:xfrm>
          <a:prstGeom prst="don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&quot;No&quot; Symbol 13"/>
          <p:cNvSpPr/>
          <p:nvPr/>
        </p:nvSpPr>
        <p:spPr>
          <a:xfrm>
            <a:off x="5112417" y="4539611"/>
            <a:ext cx="685800" cy="729528"/>
          </a:xfrm>
          <a:prstGeom prst="noSmok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&quot;No&quot; Symbol 14"/>
          <p:cNvSpPr/>
          <p:nvPr/>
        </p:nvSpPr>
        <p:spPr>
          <a:xfrm>
            <a:off x="5125714" y="6993201"/>
            <a:ext cx="685800" cy="729528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5D94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5D94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3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951634"/>
            <a:ext cx="4783430" cy="8342986"/>
          </a:xfrm>
          <a:custGeom>
            <a:avLst/>
            <a:gdLst/>
            <a:ahLst/>
            <a:cxnLst/>
            <a:rect l="l" t="t" r="r" b="b"/>
            <a:pathLst>
              <a:path w="12421119" h="12421119">
                <a:moveTo>
                  <a:pt x="0" y="0"/>
                </a:moveTo>
                <a:lnTo>
                  <a:pt x="12421119" y="0"/>
                </a:lnTo>
                <a:lnTo>
                  <a:pt x="12421119" y="12421118"/>
                </a:lnTo>
                <a:lnTo>
                  <a:pt x="0" y="124211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588418" y="1104900"/>
            <a:ext cx="10556582" cy="2026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900"/>
              </a:lnSpc>
            </a:pPr>
            <a:r>
              <a:rPr lang="en-US" sz="5000" dirty="0" smtClean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5. </a:t>
            </a:r>
            <a:r>
              <a:rPr lang="en-US" sz="5000" dirty="0" err="1" smtClean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Glacial Indifference Bold"/>
                <a:sym typeface="Glacial Indifference Bold"/>
              </a:rPr>
              <a:t>Điền</a:t>
            </a:r>
            <a:r>
              <a:rPr lang="en-US" sz="5000" dirty="0" smtClean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Glacial Indifference Bold"/>
                <a:sym typeface="Glacial Indifference Bold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Glacial Indifference Bold"/>
                <a:sym typeface="Glacial Indifference Bold"/>
              </a:rPr>
              <a:t>dấu</a:t>
            </a:r>
            <a:r>
              <a:rPr lang="en-US" sz="5000" dirty="0" smtClean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Glacial Indifference Bold"/>
                <a:sym typeface="Glacial Indifference Bold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Glacial Indifference Bold"/>
                <a:sym typeface="Glacial Indifference Bold"/>
              </a:rPr>
              <a:t>thích</a:t>
            </a:r>
            <a:r>
              <a:rPr lang="en-US" sz="5000" dirty="0" smtClean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Glacial Indifference Bold"/>
                <a:sym typeface="Glacial Indifference Bold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Glacial Indifference Bold"/>
                <a:sym typeface="Glacial Indifference Bold"/>
              </a:rPr>
              <a:t>hợp</a:t>
            </a:r>
            <a:r>
              <a:rPr lang="en-US" sz="5000" dirty="0" smtClean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Glacial Indifference Bold"/>
                <a:sym typeface="Glacial Indifference Bold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Glacial Indifference Bold"/>
                <a:sym typeface="Glacial Indifference Bold"/>
              </a:rPr>
              <a:t>vào</a:t>
            </a:r>
            <a:r>
              <a:rPr lang="en-US" sz="5000" dirty="0" smtClean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Glacial Indifference Bold"/>
                <a:sym typeface="Glacial Indifference Bold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Glacial Indifference Bold"/>
                <a:sym typeface="Glacial Indifference Bold"/>
              </a:rPr>
              <a:t>chỗ</a:t>
            </a:r>
            <a:r>
              <a:rPr lang="en-US" sz="5000" dirty="0" smtClean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Glacial Indifference Bold"/>
                <a:sym typeface="Glacial Indifference Bold"/>
              </a:rPr>
              <a:t> </a:t>
            </a:r>
            <a:r>
              <a:rPr lang="en-US" sz="5000" dirty="0" err="1" smtClean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Glacial Indifference Bold"/>
                <a:sym typeface="Glacial Indifference Bold"/>
              </a:rPr>
              <a:t>chấm</a:t>
            </a:r>
            <a:r>
              <a:rPr lang="en-US" sz="5000" dirty="0" smtClean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Glacial Indifference Bold"/>
                <a:sym typeface="Glacial Indifference Bold"/>
              </a:rPr>
              <a:t>:</a:t>
            </a:r>
            <a:endParaRPr lang="en-US" sz="5000" dirty="0" smtClean="0">
              <a:solidFill>
                <a:srgbClr val="000000"/>
              </a:solidFill>
              <a:latin typeface="Gadugi" panose="020B0502040204020203" pitchFamily="34" charset="0"/>
              <a:ea typeface="Gadugi" panose="020B0502040204020203" pitchFamily="34" charset="0"/>
              <a:cs typeface="Glacial Indifference Bold"/>
              <a:sym typeface="Glacial Indifference Bold"/>
            </a:endParaRPr>
          </a:p>
          <a:p>
            <a:pPr marL="0" lvl="0" indent="0" algn="ctr">
              <a:lnSpc>
                <a:spcPts val="7900"/>
              </a:lnSpc>
            </a:pPr>
            <a:r>
              <a:rPr lang="en-US" sz="5000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7</a:t>
            </a:r>
            <a:r>
              <a:rPr lang="en-US" sz="5000" dirty="0" smtClean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… 4</a:t>
            </a:r>
            <a:endParaRPr lang="en-US" sz="5000" dirty="0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911474" y="1485900"/>
            <a:ext cx="4349469" cy="7487007"/>
          </a:xfrm>
          <a:custGeom>
            <a:avLst/>
            <a:gdLst/>
            <a:ahLst/>
            <a:cxnLst/>
            <a:rect l="l" t="t" r="r" b="b"/>
            <a:pathLst>
              <a:path w="6154457" h="9554138">
                <a:moveTo>
                  <a:pt x="0" y="0"/>
                </a:moveTo>
                <a:lnTo>
                  <a:pt x="6154457" y="0"/>
                </a:lnTo>
                <a:lnTo>
                  <a:pt x="6154457" y="9554138"/>
                </a:lnTo>
                <a:lnTo>
                  <a:pt x="0" y="95541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9071532" y="5038725"/>
            <a:ext cx="3939867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a. </a:t>
            </a:r>
            <a:r>
              <a:rPr lang="en-US" sz="5000" dirty="0" smtClean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&gt;</a:t>
            </a:r>
            <a:endParaRPr lang="en-US" sz="500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071532" y="5974479"/>
            <a:ext cx="4549211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b. </a:t>
            </a:r>
            <a:r>
              <a:rPr lang="en-US" sz="5000" dirty="0" smtClean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&lt;</a:t>
            </a:r>
            <a:endParaRPr lang="en-US" sz="500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071532" y="6910233"/>
            <a:ext cx="4600266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c. </a:t>
            </a:r>
            <a:r>
              <a:rPr lang="en-US" sz="5000" dirty="0" smtClean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=</a:t>
            </a:r>
            <a:endParaRPr lang="en-US" sz="500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8" name="Donut 7"/>
          <p:cNvSpPr/>
          <p:nvPr/>
        </p:nvSpPr>
        <p:spPr>
          <a:xfrm>
            <a:off x="10368211" y="5062192"/>
            <a:ext cx="838200" cy="762000"/>
          </a:xfrm>
          <a:prstGeom prst="don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&quot;No&quot; Symbol 8"/>
          <p:cNvSpPr/>
          <p:nvPr/>
        </p:nvSpPr>
        <p:spPr>
          <a:xfrm>
            <a:off x="10520611" y="6200490"/>
            <a:ext cx="685800" cy="729528"/>
          </a:xfrm>
          <a:prstGeom prst="noSmok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&quot;No&quot; Symbol 9"/>
          <p:cNvSpPr/>
          <p:nvPr/>
        </p:nvSpPr>
        <p:spPr>
          <a:xfrm>
            <a:off x="10549640" y="7102837"/>
            <a:ext cx="685800" cy="729528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12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2818547"/>
            <a:ext cx="18288000" cy="4173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967"/>
              </a:lnSpc>
              <a:spcBef>
                <a:spcPct val="0"/>
              </a:spcBef>
            </a:pPr>
            <a:r>
              <a:rPr lang="en-US" sz="24262" dirty="0">
                <a:solidFill>
                  <a:srgbClr val="FFD734"/>
                </a:solidFill>
                <a:latin typeface="Lovelo"/>
                <a:ea typeface="Lovelo"/>
                <a:cs typeface="Lovelo"/>
                <a:sym typeface="Lovelo"/>
              </a:rPr>
              <a:t>Great job!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E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52230" y="3511297"/>
            <a:ext cx="1629932" cy="2530295"/>
          </a:xfrm>
          <a:custGeom>
            <a:avLst/>
            <a:gdLst/>
            <a:ahLst/>
            <a:cxnLst/>
            <a:rect l="l" t="t" r="r" b="b"/>
            <a:pathLst>
              <a:path w="1629932" h="2530295">
                <a:moveTo>
                  <a:pt x="0" y="0"/>
                </a:moveTo>
                <a:lnTo>
                  <a:pt x="1629932" y="0"/>
                </a:lnTo>
                <a:lnTo>
                  <a:pt x="1629932" y="2530295"/>
                </a:lnTo>
                <a:lnTo>
                  <a:pt x="0" y="25302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161510" y="3721138"/>
            <a:ext cx="1755810" cy="2320453"/>
          </a:xfrm>
          <a:custGeom>
            <a:avLst/>
            <a:gdLst/>
            <a:ahLst/>
            <a:cxnLst/>
            <a:rect l="l" t="t" r="r" b="b"/>
            <a:pathLst>
              <a:path w="1755810" h="2320453">
                <a:moveTo>
                  <a:pt x="0" y="0"/>
                </a:moveTo>
                <a:lnTo>
                  <a:pt x="1755810" y="0"/>
                </a:lnTo>
                <a:lnTo>
                  <a:pt x="1755810" y="2320454"/>
                </a:lnTo>
                <a:lnTo>
                  <a:pt x="0" y="23204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593595" y="3918776"/>
            <a:ext cx="2044911" cy="2090199"/>
          </a:xfrm>
          <a:custGeom>
            <a:avLst/>
            <a:gdLst/>
            <a:ahLst/>
            <a:cxnLst/>
            <a:rect l="l" t="t" r="r" b="b"/>
            <a:pathLst>
              <a:path w="2044911" h="2090199">
                <a:moveTo>
                  <a:pt x="0" y="0"/>
                </a:moveTo>
                <a:lnTo>
                  <a:pt x="2044911" y="0"/>
                </a:lnTo>
                <a:lnTo>
                  <a:pt x="2044911" y="2090199"/>
                </a:lnTo>
                <a:lnTo>
                  <a:pt x="0" y="20901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042676" y="6349869"/>
            <a:ext cx="1591561" cy="2572219"/>
          </a:xfrm>
          <a:custGeom>
            <a:avLst/>
            <a:gdLst/>
            <a:ahLst/>
            <a:cxnLst/>
            <a:rect l="l" t="t" r="r" b="b"/>
            <a:pathLst>
              <a:path w="1591561" h="2572219">
                <a:moveTo>
                  <a:pt x="0" y="0"/>
                </a:moveTo>
                <a:lnTo>
                  <a:pt x="1591560" y="0"/>
                </a:lnTo>
                <a:lnTo>
                  <a:pt x="1591560" y="2572219"/>
                </a:lnTo>
                <a:lnTo>
                  <a:pt x="0" y="25722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177990" y="3614767"/>
            <a:ext cx="1783071" cy="2698216"/>
          </a:xfrm>
          <a:custGeom>
            <a:avLst/>
            <a:gdLst/>
            <a:ahLst/>
            <a:cxnLst/>
            <a:rect l="l" t="t" r="r" b="b"/>
            <a:pathLst>
              <a:path w="1783071" h="2698216">
                <a:moveTo>
                  <a:pt x="0" y="0"/>
                </a:moveTo>
                <a:lnTo>
                  <a:pt x="1783071" y="0"/>
                </a:lnTo>
                <a:lnTo>
                  <a:pt x="1783071" y="2698217"/>
                </a:lnTo>
                <a:lnTo>
                  <a:pt x="0" y="269821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400132" y="6772042"/>
            <a:ext cx="1252567" cy="2310654"/>
          </a:xfrm>
          <a:custGeom>
            <a:avLst/>
            <a:gdLst/>
            <a:ahLst/>
            <a:cxnLst/>
            <a:rect l="l" t="t" r="r" b="b"/>
            <a:pathLst>
              <a:path w="1252567" h="2310654">
                <a:moveTo>
                  <a:pt x="0" y="0"/>
                </a:moveTo>
                <a:lnTo>
                  <a:pt x="1252567" y="0"/>
                </a:lnTo>
                <a:lnTo>
                  <a:pt x="1252567" y="2310653"/>
                </a:lnTo>
                <a:lnTo>
                  <a:pt x="0" y="23106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309418" y="3775583"/>
            <a:ext cx="1262624" cy="2428123"/>
          </a:xfrm>
          <a:custGeom>
            <a:avLst/>
            <a:gdLst/>
            <a:ahLst/>
            <a:cxnLst/>
            <a:rect l="l" t="t" r="r" b="b"/>
            <a:pathLst>
              <a:path w="1262624" h="2428123">
                <a:moveTo>
                  <a:pt x="0" y="0"/>
                </a:moveTo>
                <a:lnTo>
                  <a:pt x="1262624" y="0"/>
                </a:lnTo>
                <a:lnTo>
                  <a:pt x="1262624" y="2428124"/>
                </a:lnTo>
                <a:lnTo>
                  <a:pt x="0" y="24281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374806" y="6772042"/>
            <a:ext cx="2977560" cy="2150046"/>
          </a:xfrm>
          <a:custGeom>
            <a:avLst/>
            <a:gdLst/>
            <a:ahLst/>
            <a:cxnLst/>
            <a:rect l="l" t="t" r="r" b="b"/>
            <a:pathLst>
              <a:path w="2977560" h="2150046">
                <a:moveTo>
                  <a:pt x="0" y="0"/>
                </a:moveTo>
                <a:lnTo>
                  <a:pt x="2977560" y="0"/>
                </a:lnTo>
                <a:lnTo>
                  <a:pt x="2977560" y="2150046"/>
                </a:lnTo>
                <a:lnTo>
                  <a:pt x="0" y="215004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095316" y="6611434"/>
            <a:ext cx="2060414" cy="2471261"/>
          </a:xfrm>
          <a:custGeom>
            <a:avLst/>
            <a:gdLst/>
            <a:ahLst/>
            <a:cxnLst/>
            <a:rect l="l" t="t" r="r" b="b"/>
            <a:pathLst>
              <a:path w="2060414" h="2471261">
                <a:moveTo>
                  <a:pt x="0" y="0"/>
                </a:moveTo>
                <a:lnTo>
                  <a:pt x="2060414" y="0"/>
                </a:lnTo>
                <a:lnTo>
                  <a:pt x="2060414" y="2471261"/>
                </a:lnTo>
                <a:lnTo>
                  <a:pt x="0" y="247126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28700" y="1389786"/>
            <a:ext cx="16230600" cy="929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40"/>
              </a:lnSpc>
            </a:pPr>
            <a:r>
              <a:rPr lang="en-US" sz="6400" dirty="0" smtClean="0">
                <a:solidFill>
                  <a:srgbClr val="FFD734"/>
                </a:solidFill>
                <a:latin typeface="Lovelo"/>
                <a:ea typeface="Lovelo"/>
                <a:cs typeface="Lovelo"/>
                <a:sym typeface="Lovelo"/>
              </a:rPr>
              <a:t>CÁC </a:t>
            </a:r>
            <a:r>
              <a:rPr lang="en-US" sz="6400" dirty="0" err="1" smtClean="0">
                <a:solidFill>
                  <a:srgbClr val="FFD734"/>
                </a:solidFill>
                <a:latin typeface="Lovelo"/>
                <a:ea typeface="Lovelo"/>
                <a:cs typeface="Lovelo"/>
                <a:sym typeface="Lovelo"/>
              </a:rPr>
              <a:t>em</a:t>
            </a:r>
            <a:r>
              <a:rPr lang="en-US" sz="6400" dirty="0" smtClean="0">
                <a:solidFill>
                  <a:srgbClr val="FFD734"/>
                </a:solidFill>
                <a:latin typeface="Lovelo"/>
                <a:ea typeface="Lovelo"/>
                <a:cs typeface="Lovelo"/>
                <a:sym typeface="Lovelo"/>
              </a:rPr>
              <a:t> </a:t>
            </a:r>
            <a:r>
              <a:rPr lang="en-US" sz="6400" dirty="0" err="1" smtClean="0">
                <a:solidFill>
                  <a:srgbClr val="FFD734"/>
                </a:solidFill>
                <a:latin typeface="Lovelo"/>
                <a:ea typeface="Lovelo"/>
                <a:cs typeface="Lovelo"/>
                <a:sym typeface="Lovelo"/>
              </a:rPr>
              <a:t>rất</a:t>
            </a:r>
            <a:r>
              <a:rPr lang="en-US" sz="6400" dirty="0" smtClean="0">
                <a:solidFill>
                  <a:srgbClr val="FFD734"/>
                </a:solidFill>
                <a:latin typeface="Lovelo"/>
                <a:ea typeface="Lovelo"/>
                <a:cs typeface="Lovelo"/>
                <a:sym typeface="Lovelo"/>
              </a:rPr>
              <a:t> </a:t>
            </a:r>
            <a:r>
              <a:rPr lang="en-US" sz="6400" dirty="0" err="1" smtClean="0">
                <a:solidFill>
                  <a:srgbClr val="FFD734"/>
                </a:solidFill>
                <a:latin typeface="Lovelo"/>
                <a:ea typeface="Lovelo"/>
                <a:cs typeface="Lovelo"/>
                <a:sym typeface="Lovelo"/>
              </a:rPr>
              <a:t>giỏi</a:t>
            </a:r>
            <a:r>
              <a:rPr lang="en-US" sz="6400" dirty="0" smtClean="0">
                <a:solidFill>
                  <a:srgbClr val="FFD734"/>
                </a:solidFill>
                <a:latin typeface="Lovelo"/>
                <a:ea typeface="Lovelo"/>
                <a:cs typeface="Lovelo"/>
                <a:sym typeface="Lovelo"/>
              </a:rPr>
              <a:t> !</a:t>
            </a:r>
            <a:endParaRPr lang="en-US" sz="6400" dirty="0">
              <a:solidFill>
                <a:srgbClr val="FFD734"/>
              </a:solidFill>
              <a:latin typeface="Lovelo"/>
              <a:ea typeface="Lovelo"/>
              <a:cs typeface="Lovelo"/>
              <a:sym typeface="Lovel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129</Words>
  <Application>Microsoft Office PowerPoint</Application>
  <PresentationFormat>Custom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Microsoft Tai Le</vt:lpstr>
      <vt:lpstr>Glacial Indifference</vt:lpstr>
      <vt:lpstr>Imprint MT Shadow</vt:lpstr>
      <vt:lpstr>Arial</vt:lpstr>
      <vt:lpstr>Lovelo</vt:lpstr>
      <vt:lpstr>Gadugi</vt:lpstr>
      <vt:lpstr>Calibri</vt:lpstr>
      <vt:lpstr>Glacial Indifference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minhp</cp:lastModifiedBy>
  <cp:revision>11</cp:revision>
  <dcterms:created xsi:type="dcterms:W3CDTF">2006-08-16T00:00:00Z</dcterms:created>
  <dcterms:modified xsi:type="dcterms:W3CDTF">2024-07-07T02:54:39Z</dcterms:modified>
  <dc:identifier>DAGKI96lhlc</dc:identifier>
</cp:coreProperties>
</file>