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77" autoAdjust="0"/>
    <p:restoredTop sz="94660"/>
  </p:normalViewPr>
  <p:slideViewPr>
    <p:cSldViewPr snapToGrid="0">
      <p:cViewPr varScale="1">
        <p:scale>
          <a:sx n="68" d="100"/>
          <a:sy n="68" d="100"/>
        </p:scale>
        <p:origin x="4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C703-AE6B-4465-9083-AF8EF04E04A5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E534-15E0-49D9-9688-EBFA889BC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22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C703-AE6B-4465-9083-AF8EF04E04A5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E534-15E0-49D9-9688-EBFA889BC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00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C703-AE6B-4465-9083-AF8EF04E04A5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E534-15E0-49D9-9688-EBFA889BC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76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C703-AE6B-4465-9083-AF8EF04E04A5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E534-15E0-49D9-9688-EBFA889BC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467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C703-AE6B-4465-9083-AF8EF04E04A5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E534-15E0-49D9-9688-EBFA889BC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489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C703-AE6B-4465-9083-AF8EF04E04A5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E534-15E0-49D9-9688-EBFA889BC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068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C703-AE6B-4465-9083-AF8EF04E04A5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E534-15E0-49D9-9688-EBFA889BC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59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C703-AE6B-4465-9083-AF8EF04E04A5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E534-15E0-49D9-9688-EBFA889BC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1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C703-AE6B-4465-9083-AF8EF04E04A5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E534-15E0-49D9-9688-EBFA889BC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173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C703-AE6B-4465-9083-AF8EF04E04A5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E534-15E0-49D9-9688-EBFA889BC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440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C703-AE6B-4465-9083-AF8EF04E04A5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E534-15E0-49D9-9688-EBFA889BC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69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2C703-AE6B-4465-9083-AF8EF04E04A5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BE534-15E0-49D9-9688-EBFA889BC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519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124" name="Picture 4" descr="https://img.powerpoint.com.vn/uploads/2019/06/09/hinh-nen-cho-powerpoint-cay-va-la_09271689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169682" y="141402"/>
            <a:ext cx="3497345" cy="6693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C000"/>
                </a:solidFill>
              </a:rPr>
              <a:t>TRÒ CHƠI KHỞI ĐỘNG</a:t>
            </a:r>
            <a:endParaRPr lang="en-US" sz="2400" dirty="0">
              <a:solidFill>
                <a:srgbClr val="FFC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29938" y="1914410"/>
            <a:ext cx="11528981" cy="182803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RUNG CHUÔNG VÀNG</a:t>
            </a:r>
            <a:endParaRPr lang="en-US" sz="8000" dirty="0"/>
          </a:p>
        </p:txBody>
      </p:sp>
      <p:sp>
        <p:nvSpPr>
          <p:cNvPr id="8" name="Rectangle 7"/>
          <p:cNvSpPr/>
          <p:nvPr/>
        </p:nvSpPr>
        <p:spPr>
          <a:xfrm>
            <a:off x="4506012" y="4487158"/>
            <a:ext cx="3817855" cy="6787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FFC000"/>
                </a:solidFill>
              </a:rPr>
              <a:t>MÔN TOÁN – LỚP 1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055044" y="5910606"/>
            <a:ext cx="8974318" cy="81070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FFC000"/>
                </a:solidFill>
              </a:rPr>
              <a:t>GIÁO VIÊN: NGUYỄN THỊ THÚY VÂN</a:t>
            </a:r>
            <a:endParaRPr lang="en-US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21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40"/>
            <a:ext cx="12192000" cy="682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40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edia.licdn.com/dms/image/C4E12AQGI5aK4tNyyXw/article-inline_image-shrink_1000_1488/0/1520144552243?e=1725494400&amp;v=beta&amp;t=6bERsoE23tpONKqRsUC3cwSkeuU9-wabLZP14kl-ED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loud 4">
            <a:hlinkClick r:id="rId3" action="ppaction://hlinksldjump"/>
          </p:cNvPr>
          <p:cNvSpPr/>
          <p:nvPr/>
        </p:nvSpPr>
        <p:spPr>
          <a:xfrm>
            <a:off x="309093" y="1017431"/>
            <a:ext cx="2202288" cy="1854557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 dirty="0" smtClean="0"/>
              <a:t>1</a:t>
            </a:r>
            <a:endParaRPr lang="en-US" sz="8000" dirty="0"/>
          </a:p>
        </p:txBody>
      </p:sp>
      <p:sp>
        <p:nvSpPr>
          <p:cNvPr id="6" name="Cloud 5">
            <a:hlinkClick r:id="rId4" action="ppaction://hlinksldjump"/>
          </p:cNvPr>
          <p:cNvSpPr/>
          <p:nvPr/>
        </p:nvSpPr>
        <p:spPr>
          <a:xfrm>
            <a:off x="4926168" y="0"/>
            <a:ext cx="2202288" cy="1854557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 smtClean="0"/>
              <a:t>2</a:t>
            </a:r>
            <a:endParaRPr lang="en-US" sz="8000"/>
          </a:p>
        </p:txBody>
      </p:sp>
      <p:sp>
        <p:nvSpPr>
          <p:cNvPr id="8" name="Cloud 7">
            <a:hlinkClick r:id="rId5" action="ppaction://hlinksldjump"/>
          </p:cNvPr>
          <p:cNvSpPr/>
          <p:nvPr/>
        </p:nvSpPr>
        <p:spPr>
          <a:xfrm>
            <a:off x="9330744" y="689020"/>
            <a:ext cx="2202288" cy="1854557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3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03944" y="2691684"/>
            <a:ext cx="4646736" cy="3148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54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media.licdn.com/dms/image/C4E12AQGI5aK4tNyyXw/article-inline_image-shrink_1000_1488/0/1520144552243?e=1725494400&amp;v=beta&amp;t=6bERsoE23tpONKqRsUC3cwSkeuU9-wabLZP14kl-ED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007" y="143894"/>
            <a:ext cx="1826492" cy="17612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008" y="2209798"/>
            <a:ext cx="2663618" cy="421568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614411" y="412124"/>
            <a:ext cx="3786389" cy="10560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smtClean="0"/>
              <a:t>10 + 20 = ?</a:t>
            </a:r>
            <a:endParaRPr lang="en-US" sz="6000"/>
          </a:p>
        </p:txBody>
      </p:sp>
      <p:sp>
        <p:nvSpPr>
          <p:cNvPr id="7" name="Pentagon 6"/>
          <p:cNvSpPr/>
          <p:nvPr/>
        </p:nvSpPr>
        <p:spPr>
          <a:xfrm>
            <a:off x="3915177" y="2209798"/>
            <a:ext cx="2266682" cy="97128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smtClean="0"/>
              <a:t>20</a:t>
            </a:r>
            <a:endParaRPr lang="en-US" sz="6600"/>
          </a:p>
        </p:txBody>
      </p:sp>
      <p:sp>
        <p:nvSpPr>
          <p:cNvPr id="8" name="Pentagon 7"/>
          <p:cNvSpPr/>
          <p:nvPr/>
        </p:nvSpPr>
        <p:spPr>
          <a:xfrm>
            <a:off x="3915177" y="4787724"/>
            <a:ext cx="2266682" cy="97128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/>
              <a:t>4</a:t>
            </a:r>
            <a:r>
              <a:rPr lang="en-US" sz="6600" smtClean="0"/>
              <a:t>0</a:t>
            </a:r>
            <a:endParaRPr lang="en-US" sz="6600"/>
          </a:p>
        </p:txBody>
      </p:sp>
      <p:sp>
        <p:nvSpPr>
          <p:cNvPr id="9" name="Pentagon 8"/>
          <p:cNvSpPr/>
          <p:nvPr/>
        </p:nvSpPr>
        <p:spPr>
          <a:xfrm>
            <a:off x="3915177" y="3498761"/>
            <a:ext cx="2266682" cy="97128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/>
              <a:t>3</a:t>
            </a:r>
            <a:r>
              <a:rPr lang="en-US" sz="6600" smtClean="0"/>
              <a:t>0</a:t>
            </a:r>
            <a:endParaRPr lang="en-US" sz="660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50629" y="2209798"/>
            <a:ext cx="1012301" cy="101230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80259" y="4787724"/>
            <a:ext cx="1012301" cy="101230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98157" y="3498761"/>
            <a:ext cx="1064773" cy="1064773"/>
          </a:xfrm>
          <a:prstGeom prst="rect">
            <a:avLst/>
          </a:prstGeom>
        </p:spPr>
      </p:pic>
      <p:sp>
        <p:nvSpPr>
          <p:cNvPr id="14" name="U-Turn Arrow 13">
            <a:hlinkClick r:id="" action="ppaction://hlinkshowjump?jump=previousslide"/>
          </p:cNvPr>
          <p:cNvSpPr/>
          <p:nvPr/>
        </p:nvSpPr>
        <p:spPr>
          <a:xfrm>
            <a:off x="10856890" y="5550794"/>
            <a:ext cx="682580" cy="656823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177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media.licdn.com/dms/image/C4E12AQGI5aK4tNyyXw/article-inline_image-shrink_1000_1488/0/1520144552243?e=1725494400&amp;v=beta&amp;t=6bERsoE23tpONKqRsUC3cwSkeuU9-wabLZP14kl-ED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008" y="2209798"/>
            <a:ext cx="2663618" cy="421568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614411" y="412124"/>
            <a:ext cx="3786389" cy="10560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smtClean="0"/>
              <a:t>70-20= ?</a:t>
            </a:r>
            <a:endParaRPr lang="en-US" sz="6000"/>
          </a:p>
        </p:txBody>
      </p:sp>
      <p:sp>
        <p:nvSpPr>
          <p:cNvPr id="7" name="Pentagon 6"/>
          <p:cNvSpPr/>
          <p:nvPr/>
        </p:nvSpPr>
        <p:spPr>
          <a:xfrm>
            <a:off x="3915177" y="2209798"/>
            <a:ext cx="2266682" cy="97128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/>
              <a:t>3</a:t>
            </a:r>
            <a:r>
              <a:rPr lang="en-US" sz="6600" smtClean="0"/>
              <a:t>0</a:t>
            </a:r>
            <a:endParaRPr lang="en-US" sz="6600"/>
          </a:p>
        </p:txBody>
      </p:sp>
      <p:sp>
        <p:nvSpPr>
          <p:cNvPr id="8" name="Pentagon 7"/>
          <p:cNvSpPr/>
          <p:nvPr/>
        </p:nvSpPr>
        <p:spPr>
          <a:xfrm>
            <a:off x="3915177" y="4787724"/>
            <a:ext cx="2266682" cy="97128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smtClean="0"/>
              <a:t>20</a:t>
            </a:r>
            <a:endParaRPr lang="en-US" sz="6600"/>
          </a:p>
        </p:txBody>
      </p:sp>
      <p:sp>
        <p:nvSpPr>
          <p:cNvPr id="9" name="Pentagon 8"/>
          <p:cNvSpPr/>
          <p:nvPr/>
        </p:nvSpPr>
        <p:spPr>
          <a:xfrm>
            <a:off x="3915177" y="3498761"/>
            <a:ext cx="2266682" cy="97128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smtClean="0"/>
              <a:t>40</a:t>
            </a:r>
            <a:endParaRPr lang="en-US" sz="660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0629" y="2209798"/>
            <a:ext cx="1012301" cy="101230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0609" y="3457744"/>
            <a:ext cx="1012301" cy="101230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21975" y="4724824"/>
            <a:ext cx="1064773" cy="1064773"/>
          </a:xfrm>
          <a:prstGeom prst="rect">
            <a:avLst/>
          </a:prstGeom>
        </p:spPr>
      </p:pic>
      <p:sp>
        <p:nvSpPr>
          <p:cNvPr id="13" name="Cloud 12"/>
          <p:cNvSpPr/>
          <p:nvPr/>
        </p:nvSpPr>
        <p:spPr>
          <a:xfrm>
            <a:off x="148106" y="167425"/>
            <a:ext cx="2202288" cy="1854557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 smtClean="0"/>
              <a:t>2</a:t>
            </a:r>
            <a:endParaRPr lang="en-US" sz="8000"/>
          </a:p>
        </p:txBody>
      </p:sp>
      <p:sp>
        <p:nvSpPr>
          <p:cNvPr id="14" name="U-Turn Arrow 13">
            <a:hlinkClick r:id="rId6" action="ppaction://hlinksldjump"/>
          </p:cNvPr>
          <p:cNvSpPr/>
          <p:nvPr/>
        </p:nvSpPr>
        <p:spPr>
          <a:xfrm>
            <a:off x="10856890" y="5550794"/>
            <a:ext cx="682580" cy="656823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221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media.licdn.com/dms/image/C4E12AQGI5aK4tNyyXw/article-inline_image-shrink_1000_1488/0/1520144552243?e=1725494400&amp;v=beta&amp;t=6bERsoE23tpONKqRsUC3cwSkeuU9-wabLZP14kl-ED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008" y="2209798"/>
            <a:ext cx="2663618" cy="421568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614411" y="412124"/>
            <a:ext cx="3786389" cy="10560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/>
              <a:t>6</a:t>
            </a:r>
            <a:r>
              <a:rPr lang="en-US" sz="6000" dirty="0" smtClean="0"/>
              <a:t> </a:t>
            </a:r>
            <a:r>
              <a:rPr lang="en-US" sz="6000" dirty="0" smtClean="0"/>
              <a:t>+ 3 = ?</a:t>
            </a:r>
            <a:endParaRPr lang="en-US" sz="6000" dirty="0"/>
          </a:p>
        </p:txBody>
      </p:sp>
      <p:sp>
        <p:nvSpPr>
          <p:cNvPr id="7" name="Pentagon 6"/>
          <p:cNvSpPr/>
          <p:nvPr/>
        </p:nvSpPr>
        <p:spPr>
          <a:xfrm>
            <a:off x="3915177" y="2209798"/>
            <a:ext cx="2266682" cy="97128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/>
              <a:t>10</a:t>
            </a:r>
            <a:endParaRPr lang="en-US" sz="6600" dirty="0"/>
          </a:p>
        </p:txBody>
      </p:sp>
      <p:sp>
        <p:nvSpPr>
          <p:cNvPr id="8" name="Pentagon 7"/>
          <p:cNvSpPr/>
          <p:nvPr/>
        </p:nvSpPr>
        <p:spPr>
          <a:xfrm>
            <a:off x="3915177" y="4787724"/>
            <a:ext cx="2266682" cy="97128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/>
              <a:t>8</a:t>
            </a:r>
            <a:endParaRPr lang="en-US" sz="6600" dirty="0"/>
          </a:p>
        </p:txBody>
      </p:sp>
      <p:sp>
        <p:nvSpPr>
          <p:cNvPr id="9" name="Pentagon 8"/>
          <p:cNvSpPr/>
          <p:nvPr/>
        </p:nvSpPr>
        <p:spPr>
          <a:xfrm>
            <a:off x="3915177" y="3498761"/>
            <a:ext cx="2266682" cy="97128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/>
              <a:t>9</a:t>
            </a:r>
            <a:endParaRPr lang="en-US" sz="66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0259" y="3498761"/>
            <a:ext cx="1012301" cy="101230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0259" y="4787724"/>
            <a:ext cx="1012301" cy="101230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27785" y="2209798"/>
            <a:ext cx="1064773" cy="1064773"/>
          </a:xfrm>
          <a:prstGeom prst="rect">
            <a:avLst/>
          </a:prstGeom>
        </p:spPr>
      </p:pic>
      <p:sp>
        <p:nvSpPr>
          <p:cNvPr id="13" name="Cloud 12"/>
          <p:cNvSpPr/>
          <p:nvPr/>
        </p:nvSpPr>
        <p:spPr>
          <a:xfrm>
            <a:off x="247008" y="212501"/>
            <a:ext cx="2202288" cy="1854557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3</a:t>
            </a:r>
          </a:p>
        </p:txBody>
      </p:sp>
      <p:sp>
        <p:nvSpPr>
          <p:cNvPr id="14" name="U-Turn Arrow 13">
            <a:hlinkClick r:id="rId6" action="ppaction://hlinksldjump"/>
          </p:cNvPr>
          <p:cNvSpPr/>
          <p:nvPr/>
        </p:nvSpPr>
        <p:spPr>
          <a:xfrm>
            <a:off x="10856890" y="5550794"/>
            <a:ext cx="682580" cy="656823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45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</TotalTime>
  <Words>46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NGOC SUONG</dc:creator>
  <cp:lastModifiedBy>minhp</cp:lastModifiedBy>
  <cp:revision>11</cp:revision>
  <dcterms:created xsi:type="dcterms:W3CDTF">2024-07-06T02:39:08Z</dcterms:created>
  <dcterms:modified xsi:type="dcterms:W3CDTF">2024-07-07T03:55:02Z</dcterms:modified>
</cp:coreProperties>
</file>