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2"/>
    <p:sldId id="256" r:id="rId3"/>
    <p:sldId id="261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0-whatdoesedo-powerpoint-background_f1436b6318__960_540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Content Placeholder 5" descr="c5ee60e6f1766167e34d7f06e3ae20dc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63795" y="3317875"/>
            <a:ext cx="2415540" cy="241554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894788" y="1206631"/>
            <a:ext cx="8672659" cy="2036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BÀI ÔN TẬP HỌC KỲ 1 </a:t>
            </a:r>
          </a:p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NĂM HỌC: 2023 – 2024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82945" y="5638626"/>
            <a:ext cx="6570482" cy="118777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GIÁO VIÊN: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GIA DÚI </a:t>
            </a:r>
            <a:r>
              <a:rPr lang="en-US" sz="3200" smtClean="0">
                <a:solidFill>
                  <a:schemeClr val="accent5">
                    <a:lumMod val="75000"/>
                  </a:schemeClr>
                </a:solidFill>
              </a:rPr>
              <a:t>K KHẾ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ducation-children-cute-duckling-red-child-powerpoint-background_dfb6280e0a__960_5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63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34911" y="1898864"/>
            <a:ext cx="1272619" cy="11406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 err="1" smtClean="0">
                <a:latin typeface="VNI-Avo" pitchFamily="2" charset="0"/>
              </a:rPr>
              <a:t>oâ</a:t>
            </a:r>
            <a:endParaRPr lang="en-US" sz="7200" dirty="0">
              <a:latin typeface="VNI-Avo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48086" y="777074"/>
            <a:ext cx="1272619" cy="11406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 err="1">
                <a:latin typeface="VNI-Avo" pitchFamily="2" charset="0"/>
              </a:rPr>
              <a:t>i</a:t>
            </a:r>
            <a:endParaRPr lang="en-US" sz="7200" dirty="0">
              <a:latin typeface="VNI-Avo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47209" y="886120"/>
            <a:ext cx="1813874" cy="11406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 err="1" smtClean="0">
                <a:latin typeface="VNI-Avo" pitchFamily="2" charset="0"/>
              </a:rPr>
              <a:t>öa</a:t>
            </a:r>
            <a:endParaRPr lang="en-US" sz="7200" dirty="0">
              <a:latin typeface="VNI-Avo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224914" y="1027521"/>
            <a:ext cx="1303255" cy="11406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>
                <a:latin typeface="VNI-Avo" pitchFamily="2" charset="0"/>
              </a:rPr>
              <a:t>e</a:t>
            </a:r>
          </a:p>
        </p:txBody>
      </p:sp>
      <p:sp>
        <p:nvSpPr>
          <p:cNvPr id="8" name="Rectangle 7"/>
          <p:cNvSpPr/>
          <p:nvPr/>
        </p:nvSpPr>
        <p:spPr>
          <a:xfrm>
            <a:off x="1373956" y="4093589"/>
            <a:ext cx="1813874" cy="11406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 err="1" smtClean="0">
                <a:latin typeface="VNI-Avo" pitchFamily="2" charset="0"/>
              </a:rPr>
              <a:t>öa</a:t>
            </a:r>
            <a:endParaRPr lang="en-US" sz="7200" dirty="0">
              <a:latin typeface="VNI-Avo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78288" y="2731734"/>
            <a:ext cx="1813874" cy="11406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 err="1" smtClean="0">
                <a:latin typeface="VNI-Avo" pitchFamily="2" charset="0"/>
              </a:rPr>
              <a:t>th</a:t>
            </a:r>
            <a:endParaRPr lang="en-US" sz="7200" dirty="0">
              <a:latin typeface="VNI-Avo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785753" y="3039507"/>
            <a:ext cx="1813874" cy="11406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 err="1" smtClean="0">
                <a:latin typeface="VNI-Avo" pitchFamily="2" charset="0"/>
              </a:rPr>
              <a:t>ph</a:t>
            </a:r>
            <a:endParaRPr lang="en-US" sz="7200" dirty="0">
              <a:latin typeface="VNI-Avo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84395" y="5126908"/>
            <a:ext cx="1813874" cy="11406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 err="1" smtClean="0">
                <a:latin typeface="VNI-Avo" pitchFamily="2" charset="0"/>
              </a:rPr>
              <a:t>kh</a:t>
            </a:r>
            <a:endParaRPr lang="en-US" sz="7200" dirty="0">
              <a:latin typeface="VNI-Avo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72225" y="4949071"/>
            <a:ext cx="1813874" cy="11406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latin typeface="VNI-Avo" pitchFamily="2" charset="0"/>
              </a:rPr>
              <a:t>ng</a:t>
            </a:r>
            <a:endParaRPr lang="en-US" sz="7200" dirty="0">
              <a:latin typeface="VNI-Av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9012864648a67e1f46fb757ccee29df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5" y="0"/>
            <a:ext cx="12191365" cy="685863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018094" y="339364"/>
            <a:ext cx="2026763" cy="151550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en</a:t>
            </a:r>
            <a:endParaRPr lang="en-US" sz="7200" dirty="0"/>
          </a:p>
        </p:txBody>
      </p:sp>
      <p:sp>
        <p:nvSpPr>
          <p:cNvPr id="5" name="Rectangle 4"/>
          <p:cNvSpPr/>
          <p:nvPr/>
        </p:nvSpPr>
        <p:spPr>
          <a:xfrm>
            <a:off x="3687387" y="1060516"/>
            <a:ext cx="1819373" cy="144230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at</a:t>
            </a:r>
            <a:endParaRPr lang="en-US" sz="7200" dirty="0"/>
          </a:p>
        </p:txBody>
      </p:sp>
      <p:sp>
        <p:nvSpPr>
          <p:cNvPr id="6" name="Rectangle 5"/>
          <p:cNvSpPr/>
          <p:nvPr/>
        </p:nvSpPr>
        <p:spPr>
          <a:xfrm>
            <a:off x="6552365" y="914399"/>
            <a:ext cx="1819373" cy="144230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up</a:t>
            </a:r>
            <a:endParaRPr lang="en-US" sz="7200" dirty="0"/>
          </a:p>
        </p:txBody>
      </p:sp>
      <p:sp>
        <p:nvSpPr>
          <p:cNvPr id="7" name="Rectangle 6"/>
          <p:cNvSpPr/>
          <p:nvPr/>
        </p:nvSpPr>
        <p:spPr>
          <a:xfrm>
            <a:off x="9327022" y="339365"/>
            <a:ext cx="1819373" cy="144230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ac</a:t>
            </a:r>
            <a:endParaRPr lang="en-US" sz="7200" dirty="0"/>
          </a:p>
        </p:txBody>
      </p:sp>
      <p:sp>
        <p:nvSpPr>
          <p:cNvPr id="8" name="Rectangle 7"/>
          <p:cNvSpPr/>
          <p:nvPr/>
        </p:nvSpPr>
        <p:spPr>
          <a:xfrm>
            <a:off x="1106714" y="3535052"/>
            <a:ext cx="2316787" cy="171724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 err="1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uoân</a:t>
            </a:r>
            <a:endParaRPr lang="en-US" sz="7200" dirty="0"/>
          </a:p>
        </p:txBody>
      </p:sp>
      <p:sp>
        <p:nvSpPr>
          <p:cNvPr id="9" name="Rectangle 8"/>
          <p:cNvSpPr/>
          <p:nvPr/>
        </p:nvSpPr>
        <p:spPr>
          <a:xfrm>
            <a:off x="4103717" y="4149365"/>
            <a:ext cx="1819373" cy="171724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 err="1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im</a:t>
            </a:r>
            <a:endParaRPr lang="en-US" sz="7200" dirty="0"/>
          </a:p>
        </p:txBody>
      </p:sp>
      <p:sp>
        <p:nvSpPr>
          <p:cNvPr id="10" name="Rectangle 9"/>
          <p:cNvSpPr/>
          <p:nvPr/>
        </p:nvSpPr>
        <p:spPr>
          <a:xfrm>
            <a:off x="6620674" y="3535052"/>
            <a:ext cx="2133132" cy="171724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 err="1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aâng</a:t>
            </a:r>
            <a:endParaRPr lang="en-US" sz="7200" dirty="0"/>
          </a:p>
        </p:txBody>
      </p:sp>
      <p:sp>
        <p:nvSpPr>
          <p:cNvPr id="11" name="Rectangle 10"/>
          <p:cNvSpPr/>
          <p:nvPr/>
        </p:nvSpPr>
        <p:spPr>
          <a:xfrm>
            <a:off x="9675043" y="4149364"/>
            <a:ext cx="1819373" cy="171724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 err="1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aên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พื้นหลัง-power-point-พาสเทล-น่ารัก-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-635"/>
            <a:ext cx="12192635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752249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86120" y="1371734"/>
            <a:ext cx="4194928" cy="1385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ñeøn</a:t>
            </a:r>
            <a:r>
              <a:rPr lang="en-US" sz="72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pin</a:t>
            </a:r>
            <a:endParaRPr lang="en-US" sz="7200" dirty="0"/>
          </a:p>
        </p:txBody>
      </p:sp>
      <p:sp>
        <p:nvSpPr>
          <p:cNvPr id="5" name="Rectangle 4"/>
          <p:cNvSpPr/>
          <p:nvPr/>
        </p:nvSpPr>
        <p:spPr>
          <a:xfrm>
            <a:off x="6614791" y="1378573"/>
            <a:ext cx="4848203" cy="1385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chuû</a:t>
            </a:r>
            <a:r>
              <a:rPr lang="en-US" sz="72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nhaät</a:t>
            </a:r>
            <a:endParaRPr lang="en-US" sz="7200" dirty="0"/>
          </a:p>
        </p:txBody>
      </p:sp>
      <p:sp>
        <p:nvSpPr>
          <p:cNvPr id="6" name="Rectangle 5"/>
          <p:cNvSpPr/>
          <p:nvPr/>
        </p:nvSpPr>
        <p:spPr>
          <a:xfrm>
            <a:off x="593888" y="4020972"/>
            <a:ext cx="5128181" cy="1385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quaû</a:t>
            </a:r>
            <a:r>
              <a:rPr lang="en-US" sz="72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baøng</a:t>
            </a:r>
            <a:endParaRPr lang="en-US" sz="7200" dirty="0"/>
          </a:p>
        </p:txBody>
      </p:sp>
      <p:sp>
        <p:nvSpPr>
          <p:cNvPr id="8" name="Rectangle 7"/>
          <p:cNvSpPr/>
          <p:nvPr/>
        </p:nvSpPr>
        <p:spPr>
          <a:xfrm>
            <a:off x="6784474" y="4020972"/>
            <a:ext cx="4782215" cy="1385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chim</a:t>
            </a:r>
            <a:r>
              <a:rPr lang="en-US" sz="72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hoùt</a:t>
            </a:r>
            <a:r>
              <a:rPr lang="en-US" sz="72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white-nature-flower-leaf-vitality-cute-powerpoint-background_dc729bbe01__960_540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-635"/>
            <a:ext cx="12192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4841" y="522890"/>
            <a:ext cx="1210715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72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Chuû</a:t>
            </a:r>
            <a:r>
              <a:rPr lang="en-US" sz="72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nhaät</a:t>
            </a:r>
            <a:r>
              <a:rPr lang="en-US" sz="72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72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baïn</a:t>
            </a:r>
            <a:r>
              <a:rPr lang="en-US" sz="72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Huøng</a:t>
            </a:r>
            <a:r>
              <a:rPr lang="en-US" sz="72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ôû</a:t>
            </a:r>
            <a:r>
              <a:rPr lang="en-US" sz="72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nhaø</a:t>
            </a:r>
            <a:r>
              <a:rPr lang="en-US" sz="72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giuùp</a:t>
            </a:r>
            <a:r>
              <a:rPr lang="en-US" sz="72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boá</a:t>
            </a:r>
            <a:r>
              <a:rPr lang="en-US" sz="72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nhoå</a:t>
            </a:r>
            <a:r>
              <a:rPr lang="en-US" sz="72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coû</a:t>
            </a:r>
            <a:r>
              <a:rPr lang="en-US" sz="72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72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giuùp</a:t>
            </a:r>
            <a:r>
              <a:rPr lang="en-US" sz="72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meï</a:t>
            </a:r>
            <a:r>
              <a:rPr lang="en-US" sz="72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troâng</a:t>
            </a:r>
            <a:r>
              <a:rPr lang="en-US" sz="72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em</a:t>
            </a:r>
            <a:r>
              <a:rPr lang="en-US" sz="72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Bon. 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6-colored-education-courseware-powerpoint-background_387e0ca283__960_540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5" y="-635"/>
            <a:ext cx="12191365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39367" y="450627"/>
            <a:ext cx="121920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4000" dirty="0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a.</a:t>
            </a:r>
            <a:r>
              <a:rPr lang="en-US" dirty="0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Chöõ</a:t>
            </a:r>
            <a:r>
              <a:rPr lang="en-US" sz="40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en-US" sz="40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hay </a:t>
            </a:r>
            <a:r>
              <a:rPr lang="en-US" sz="4000" b="1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gh</a:t>
            </a:r>
            <a:r>
              <a:rPr lang="en-US" sz="40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:         </a:t>
            </a:r>
            <a:endParaRPr lang="en-US" sz="4000" dirty="0" smtClean="0">
              <a:latin typeface="VNI-Avo" pitchFamily="2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5400" dirty="0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lang="en-US" sz="5400" dirty="0" err="1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nhaø</a:t>
            </a:r>
            <a:r>
              <a:rPr lang="en-US" sz="5400" dirty="0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…… </a:t>
            </a:r>
            <a:r>
              <a:rPr lang="en-US" sz="54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a                 </a:t>
            </a:r>
            <a:r>
              <a:rPr lang="en-US" sz="5400" dirty="0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en-US" sz="54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eá</a:t>
            </a:r>
            <a:r>
              <a:rPr lang="en-US" sz="54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goã</a:t>
            </a:r>
            <a:endParaRPr lang="en-US" sz="5400" dirty="0" smtClean="0">
              <a:latin typeface="VNI-Avo" pitchFamily="2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4000" dirty="0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endParaRPr lang="en-US" sz="4000" b="1" dirty="0">
              <a:latin typeface="VNI-Avo" pitchFamily="2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4000" dirty="0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en-US" sz="40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vaàn</a:t>
            </a:r>
            <a:r>
              <a:rPr lang="en-US" sz="40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aên</a:t>
            </a:r>
            <a:r>
              <a:rPr lang="en-US" sz="40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hay </a:t>
            </a:r>
            <a:r>
              <a:rPr lang="en-US" sz="4000" b="1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aêng</a:t>
            </a:r>
            <a:r>
              <a:rPr lang="en-US" sz="40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:     </a:t>
            </a:r>
            <a:endParaRPr lang="en-US" sz="4000" dirty="0" smtClean="0">
              <a:latin typeface="VNI-Avo" pitchFamily="2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5400" dirty="0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sz="5400" dirty="0" err="1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buùp</a:t>
            </a:r>
            <a:r>
              <a:rPr lang="en-US" sz="5400" dirty="0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5400" dirty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en-US" sz="5400" dirty="0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……               </a:t>
            </a:r>
            <a:r>
              <a:rPr lang="en-US" sz="5400" dirty="0" err="1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kh</a:t>
            </a:r>
            <a:r>
              <a:rPr lang="en-US" sz="5400" dirty="0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..... </a:t>
            </a:r>
            <a:r>
              <a:rPr lang="en-US" sz="5400" dirty="0" err="1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en-US" sz="5400" dirty="0" err="1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aët</a:t>
            </a:r>
            <a:endParaRPr lang="en-US" sz="5400" dirty="0" smtClean="0">
              <a:latin typeface="VNI-Avo" pitchFamily="2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4000" dirty="0" smtClean="0"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endParaRPr lang="en-US" sz="4000" b="1" dirty="0">
              <a:latin typeface="VNI-Avo" pitchFamily="2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25193" y="1638112"/>
            <a:ext cx="1894787" cy="85783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VNI-Avo" pitchFamily="2" charset="0"/>
              </a:rPr>
              <a:t>g</a:t>
            </a:r>
            <a:r>
              <a:rPr lang="en-US" sz="5400" dirty="0" err="1" smtClean="0">
                <a:latin typeface="VNI-Avo" pitchFamily="2" charset="0"/>
              </a:rPr>
              <a:t>a</a:t>
            </a:r>
            <a:endParaRPr lang="en-US" sz="5400" dirty="0">
              <a:latin typeface="VNI-Avo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46685" y="1638112"/>
            <a:ext cx="1781666" cy="85783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VNI-Avo" pitchFamily="2" charset="0"/>
              </a:rPr>
              <a:t>gh</a:t>
            </a:r>
            <a:r>
              <a:rPr lang="en-US" sz="5400" dirty="0" err="1" smtClean="0">
                <a:latin typeface="VNI-Avo" pitchFamily="2" charset="0"/>
              </a:rPr>
              <a:t>eá</a:t>
            </a:r>
            <a:endParaRPr lang="en-US" sz="5400" dirty="0">
              <a:latin typeface="VNI-Avo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36045" y="4764076"/>
            <a:ext cx="2492137" cy="74879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latin typeface="VNI-Avo" pitchFamily="2" charset="0"/>
              </a:rPr>
              <a:t>m</a:t>
            </a:r>
            <a:r>
              <a:rPr lang="en-US" sz="5400" b="1" dirty="0" err="1" smtClean="0">
                <a:latin typeface="VNI-Avo" pitchFamily="2" charset="0"/>
              </a:rPr>
              <a:t>aêng</a:t>
            </a:r>
            <a:endParaRPr lang="en-US" sz="5400" b="1" dirty="0">
              <a:latin typeface="VNI-Avo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78661" y="4764076"/>
            <a:ext cx="2128886" cy="74879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latin typeface="VNI-Avo" pitchFamily="2" charset="0"/>
              </a:rPr>
              <a:t>kh</a:t>
            </a:r>
            <a:r>
              <a:rPr lang="en-US" sz="5400" b="1" dirty="0" err="1" smtClean="0">
                <a:latin typeface="VNI-Avo" pitchFamily="2" charset="0"/>
              </a:rPr>
              <a:t>aên</a:t>
            </a:r>
            <a:endParaRPr lang="en-US" sz="5400" b="1" dirty="0">
              <a:latin typeface="VNI-Av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ackground-for-google-slides_0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val 47"/>
          <p:cNvSpPr>
            <a:spLocks noChangeArrowheads="1"/>
          </p:cNvSpPr>
          <p:nvPr/>
        </p:nvSpPr>
        <p:spPr bwMode="auto">
          <a:xfrm>
            <a:off x="2359640" y="701417"/>
            <a:ext cx="1147132" cy="825725"/>
          </a:xfrm>
          <a:prstGeom prst="ellipse">
            <a:avLst/>
          </a:prstGeom>
          <a:solidFill>
            <a:srgbClr val="FFFFFF"/>
          </a:solidFill>
          <a:ln w="25400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NI-Avo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20968" y="47379"/>
            <a:ext cx="1145304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85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6.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Nối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cột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với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cột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để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thành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câu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hoàn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chỉnh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117850" y="33385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Oval 47"/>
          <p:cNvSpPr>
            <a:spLocks noChangeArrowheads="1"/>
          </p:cNvSpPr>
          <p:nvPr/>
        </p:nvSpPr>
        <p:spPr bwMode="auto">
          <a:xfrm>
            <a:off x="8688675" y="684711"/>
            <a:ext cx="1050350" cy="825725"/>
          </a:xfrm>
          <a:prstGeom prst="ellipse">
            <a:avLst/>
          </a:prstGeom>
          <a:solidFill>
            <a:srgbClr val="FFFFFF"/>
          </a:solidFill>
          <a:ln w="25400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9" name="Rectangle 8"/>
          <p:cNvSpPr/>
          <p:nvPr/>
        </p:nvSpPr>
        <p:spPr>
          <a:xfrm>
            <a:off x="1225485" y="1867145"/>
            <a:ext cx="3572758" cy="95210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VNI-Avo" pitchFamily="2" charset="0"/>
              </a:rPr>
              <a:t>Nhaø</a:t>
            </a:r>
            <a:r>
              <a:rPr lang="en-US" sz="3200" dirty="0" smtClean="0">
                <a:latin typeface="VNI-Avo" pitchFamily="2" charset="0"/>
              </a:rPr>
              <a:t> </a:t>
            </a:r>
            <a:r>
              <a:rPr lang="en-US" sz="3200" dirty="0" err="1" smtClean="0">
                <a:latin typeface="VNI-Avo" pitchFamily="2" charset="0"/>
              </a:rPr>
              <a:t>beù</a:t>
            </a:r>
            <a:r>
              <a:rPr lang="en-US" sz="3200" dirty="0" smtClean="0">
                <a:latin typeface="VNI-Avo" pitchFamily="2" charset="0"/>
              </a:rPr>
              <a:t> Na</a:t>
            </a:r>
            <a:endParaRPr lang="en-US" sz="3200" dirty="0">
              <a:latin typeface="VNI-Avo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85262" y="1867144"/>
            <a:ext cx="4949072" cy="952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VNI-Avo" pitchFamily="2" charset="0"/>
              </a:rPr>
              <a:t>b</a:t>
            </a:r>
            <a:r>
              <a:rPr lang="en-US" sz="3200" dirty="0" err="1" smtClean="0">
                <a:latin typeface="VNI-Avo" pitchFamily="2" charset="0"/>
              </a:rPr>
              <a:t>eù</a:t>
            </a:r>
            <a:r>
              <a:rPr lang="en-US" sz="3200" dirty="0" smtClean="0">
                <a:latin typeface="VNI-Avo" pitchFamily="2" charset="0"/>
              </a:rPr>
              <a:t> </a:t>
            </a:r>
            <a:r>
              <a:rPr lang="en-US" sz="3200" dirty="0" err="1" smtClean="0">
                <a:latin typeface="VNI-Avo" pitchFamily="2" charset="0"/>
              </a:rPr>
              <a:t>Nga</a:t>
            </a:r>
            <a:r>
              <a:rPr lang="en-US" sz="3200" dirty="0" smtClean="0">
                <a:latin typeface="VNI-Avo" pitchFamily="2" charset="0"/>
              </a:rPr>
              <a:t> </a:t>
            </a:r>
            <a:r>
              <a:rPr lang="en-US" sz="3200" dirty="0" err="1" smtClean="0">
                <a:latin typeface="VNI-Avo" pitchFamily="2" charset="0"/>
              </a:rPr>
              <a:t>veà</a:t>
            </a:r>
            <a:r>
              <a:rPr lang="en-US" sz="3200" dirty="0" smtClean="0">
                <a:latin typeface="VNI-Avo" pitchFamily="2" charset="0"/>
              </a:rPr>
              <a:t> </a:t>
            </a:r>
            <a:r>
              <a:rPr lang="en-US" sz="3200" dirty="0" err="1" smtClean="0">
                <a:latin typeface="VNI-Avo" pitchFamily="2" charset="0"/>
              </a:rPr>
              <a:t>thaêm</a:t>
            </a:r>
            <a:r>
              <a:rPr lang="en-US" sz="3200" dirty="0" smtClean="0">
                <a:latin typeface="VNI-Avo" pitchFamily="2" charset="0"/>
              </a:rPr>
              <a:t> </a:t>
            </a:r>
            <a:r>
              <a:rPr lang="en-US" sz="3200" dirty="0" err="1" smtClean="0">
                <a:latin typeface="VNI-Avo" pitchFamily="2" charset="0"/>
              </a:rPr>
              <a:t>baø</a:t>
            </a:r>
            <a:endParaRPr lang="en-US" sz="3200" dirty="0">
              <a:latin typeface="VNI-Avo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25485" y="3171994"/>
            <a:ext cx="3572758" cy="952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VNI-Avo" pitchFamily="2" charset="0"/>
              </a:rPr>
              <a:t>C</a:t>
            </a:r>
            <a:r>
              <a:rPr lang="en-US" sz="3200" dirty="0" err="1" smtClean="0">
                <a:latin typeface="VNI-Avo" pitchFamily="2" charset="0"/>
              </a:rPr>
              <a:t>huù</a:t>
            </a:r>
            <a:r>
              <a:rPr lang="en-US" sz="3200" dirty="0" smtClean="0">
                <a:latin typeface="VNI-Avo" pitchFamily="2" charset="0"/>
              </a:rPr>
              <a:t> </a:t>
            </a:r>
            <a:r>
              <a:rPr lang="en-US" sz="3200" dirty="0" err="1" smtClean="0">
                <a:latin typeface="VNI-Avo" pitchFamily="2" charset="0"/>
              </a:rPr>
              <a:t>coø</a:t>
            </a:r>
            <a:endParaRPr lang="en-US" sz="3200" dirty="0"/>
          </a:p>
        </p:txBody>
      </p:sp>
      <p:sp>
        <p:nvSpPr>
          <p:cNvPr id="12" name="Rectangle 11"/>
          <p:cNvSpPr/>
          <p:nvPr/>
        </p:nvSpPr>
        <p:spPr>
          <a:xfrm>
            <a:off x="6985262" y="3171993"/>
            <a:ext cx="4949072" cy="952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VNI-Avo" pitchFamily="2" charset="0"/>
              </a:rPr>
              <a:t>c</a:t>
            </a:r>
            <a:r>
              <a:rPr lang="en-US" sz="3200" dirty="0" err="1" smtClean="0">
                <a:latin typeface="VNI-Avo" pitchFamily="2" charset="0"/>
              </a:rPr>
              <a:t>où</a:t>
            </a:r>
            <a:r>
              <a:rPr lang="en-US" sz="3200" dirty="0" smtClean="0">
                <a:latin typeface="VNI-Avo" pitchFamily="2" charset="0"/>
              </a:rPr>
              <a:t> </a:t>
            </a:r>
            <a:r>
              <a:rPr lang="en-US" sz="3200" dirty="0" err="1" smtClean="0">
                <a:latin typeface="VNI-Avo" pitchFamily="2" charset="0"/>
              </a:rPr>
              <a:t>ba</a:t>
            </a:r>
            <a:r>
              <a:rPr lang="en-US" sz="3200" dirty="0" smtClean="0">
                <a:latin typeface="VNI-Avo" pitchFamily="2" charset="0"/>
              </a:rPr>
              <a:t> </a:t>
            </a:r>
            <a:r>
              <a:rPr lang="en-US" sz="3200" dirty="0" err="1" smtClean="0">
                <a:latin typeface="VNI-Avo" pitchFamily="2" charset="0"/>
              </a:rPr>
              <a:t>maù</a:t>
            </a:r>
            <a:r>
              <a:rPr lang="en-US" sz="3200" dirty="0" smtClean="0">
                <a:latin typeface="VNI-Avo" pitchFamily="2" charset="0"/>
              </a:rPr>
              <a:t> </a:t>
            </a:r>
            <a:r>
              <a:rPr lang="en-US" sz="3200" dirty="0" err="1" smtClean="0">
                <a:latin typeface="VNI-Avo" pitchFamily="2" charset="0"/>
              </a:rPr>
              <a:t>vaø</a:t>
            </a:r>
            <a:r>
              <a:rPr lang="en-US" sz="3200" dirty="0" smtClean="0">
                <a:latin typeface="VNI-Avo" pitchFamily="2" charset="0"/>
              </a:rPr>
              <a:t> </a:t>
            </a:r>
            <a:r>
              <a:rPr lang="en-US" sz="3200" dirty="0" err="1" smtClean="0">
                <a:latin typeface="VNI-Avo" pitchFamily="2" charset="0"/>
              </a:rPr>
              <a:t>em</a:t>
            </a:r>
            <a:r>
              <a:rPr lang="en-US" sz="3200" dirty="0" smtClean="0">
                <a:latin typeface="VNI-Avo" pitchFamily="2" charset="0"/>
              </a:rPr>
              <a:t> Bin</a:t>
            </a:r>
            <a:endParaRPr lang="en-US" sz="3200" dirty="0">
              <a:latin typeface="VNI-Avo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85262" y="4582154"/>
            <a:ext cx="4949072" cy="952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VNI-Avo" pitchFamily="2" charset="0"/>
              </a:rPr>
              <a:t>coù</a:t>
            </a:r>
            <a:r>
              <a:rPr lang="en-US" sz="3200" dirty="0" smtClean="0">
                <a:latin typeface="VNI-Avo" pitchFamily="2" charset="0"/>
              </a:rPr>
              <a:t> </a:t>
            </a:r>
            <a:r>
              <a:rPr lang="en-US" sz="3200" dirty="0" err="1" smtClean="0">
                <a:latin typeface="VNI-Avo" pitchFamily="2" charset="0"/>
              </a:rPr>
              <a:t>boä</a:t>
            </a:r>
            <a:r>
              <a:rPr lang="en-US" sz="3200" dirty="0" smtClean="0">
                <a:latin typeface="VNI-Avo" pitchFamily="2" charset="0"/>
              </a:rPr>
              <a:t> </a:t>
            </a:r>
            <a:r>
              <a:rPr lang="en-US" sz="3200" dirty="0" err="1" smtClean="0">
                <a:latin typeface="VNI-Avo" pitchFamily="2" charset="0"/>
              </a:rPr>
              <a:t>loâng</a:t>
            </a:r>
            <a:r>
              <a:rPr lang="en-US" sz="3200" dirty="0" smtClean="0">
                <a:latin typeface="VNI-Avo" pitchFamily="2" charset="0"/>
              </a:rPr>
              <a:t> </a:t>
            </a:r>
            <a:r>
              <a:rPr lang="en-US" sz="3200" dirty="0" err="1" smtClean="0">
                <a:latin typeface="VNI-Avo" pitchFamily="2" charset="0"/>
              </a:rPr>
              <a:t>traéng</a:t>
            </a:r>
            <a:r>
              <a:rPr lang="en-US" sz="3200" dirty="0" smtClean="0">
                <a:latin typeface="VNI-Avo" pitchFamily="2" charset="0"/>
              </a:rPr>
              <a:t> </a:t>
            </a:r>
            <a:r>
              <a:rPr lang="en-US" sz="3200" dirty="0" err="1" smtClean="0">
                <a:latin typeface="VNI-Avo" pitchFamily="2" charset="0"/>
              </a:rPr>
              <a:t>muoát</a:t>
            </a:r>
            <a:endParaRPr lang="en-US" sz="3200" dirty="0">
              <a:latin typeface="VNI-Avo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25485" y="4582155"/>
            <a:ext cx="3572758" cy="952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VNI-Avo" pitchFamily="2" charset="0"/>
              </a:rPr>
              <a:t>Nghæ</a:t>
            </a:r>
            <a:r>
              <a:rPr lang="en-US" sz="3200" dirty="0" smtClean="0">
                <a:latin typeface="VNI-Avo" pitchFamily="2" charset="0"/>
              </a:rPr>
              <a:t> </a:t>
            </a:r>
            <a:r>
              <a:rPr lang="en-US" sz="3200" dirty="0" err="1" smtClean="0">
                <a:latin typeface="VNI-Avo" pitchFamily="2" charset="0"/>
              </a:rPr>
              <a:t>heø</a:t>
            </a:r>
            <a:endParaRPr lang="en-US" sz="3200" dirty="0">
              <a:latin typeface="VNI-Avo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25485" y="5870247"/>
            <a:ext cx="3572758" cy="952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VNI-Avo" pitchFamily="2" charset="0"/>
              </a:rPr>
              <a:t>Baïn</a:t>
            </a:r>
            <a:r>
              <a:rPr lang="en-US" sz="3200" dirty="0" smtClean="0">
                <a:latin typeface="VNI-Avo" pitchFamily="2" charset="0"/>
              </a:rPr>
              <a:t> </a:t>
            </a:r>
            <a:r>
              <a:rPr lang="en-US" sz="3200" dirty="0" err="1" smtClean="0">
                <a:latin typeface="VNI-Avo" pitchFamily="2" charset="0"/>
              </a:rPr>
              <a:t>Haø</a:t>
            </a:r>
            <a:endParaRPr lang="en-US" sz="3200" dirty="0">
              <a:latin typeface="VNI-Avo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985262" y="5905893"/>
            <a:ext cx="4949072" cy="952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VNI-Avo" pitchFamily="2" charset="0"/>
              </a:rPr>
              <a:t>n</a:t>
            </a:r>
            <a:r>
              <a:rPr lang="en-US" sz="3200" dirty="0" err="1" smtClean="0">
                <a:latin typeface="VNI-Avo" pitchFamily="2" charset="0"/>
              </a:rPr>
              <a:t>aén</a:t>
            </a:r>
            <a:r>
              <a:rPr lang="en-US" sz="3200" dirty="0" smtClean="0">
                <a:latin typeface="VNI-Avo" pitchFamily="2" charset="0"/>
              </a:rPr>
              <a:t> </a:t>
            </a:r>
            <a:r>
              <a:rPr lang="en-US" sz="3200" dirty="0" err="1" smtClean="0">
                <a:latin typeface="VNI-Avo" pitchFamily="2" charset="0"/>
              </a:rPr>
              <a:t>noùt</a:t>
            </a:r>
            <a:r>
              <a:rPr lang="en-US" sz="3200" dirty="0" smtClean="0">
                <a:latin typeface="VNI-Avo" pitchFamily="2" charset="0"/>
              </a:rPr>
              <a:t> </a:t>
            </a:r>
            <a:r>
              <a:rPr lang="en-US" sz="3200" dirty="0" err="1" smtClean="0">
                <a:latin typeface="VNI-Avo" pitchFamily="2" charset="0"/>
              </a:rPr>
              <a:t>vieát</a:t>
            </a:r>
            <a:r>
              <a:rPr lang="en-US" sz="3200" dirty="0" smtClean="0">
                <a:latin typeface="VNI-Avo" pitchFamily="2" charset="0"/>
              </a:rPr>
              <a:t> </a:t>
            </a:r>
            <a:r>
              <a:rPr lang="en-US" sz="3200" dirty="0" err="1" smtClean="0">
                <a:latin typeface="VNI-Avo" pitchFamily="2" charset="0"/>
              </a:rPr>
              <a:t>chöõ</a:t>
            </a:r>
            <a:endParaRPr lang="en-US" sz="3200" dirty="0">
              <a:latin typeface="VNI-Avo" pitchFamily="2" charset="0"/>
            </a:endParaRPr>
          </a:p>
        </p:txBody>
      </p:sp>
      <p:cxnSp>
        <p:nvCxnSpPr>
          <p:cNvPr id="18" name="Straight Arrow Connector 17"/>
          <p:cNvCxnSpPr>
            <a:stCxn id="9" idx="3"/>
            <a:endCxn id="12" idx="1"/>
          </p:cNvCxnSpPr>
          <p:nvPr/>
        </p:nvCxnSpPr>
        <p:spPr>
          <a:xfrm>
            <a:off x="4798243" y="2343199"/>
            <a:ext cx="2187019" cy="1304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1" idx="3"/>
          </p:cNvCxnSpPr>
          <p:nvPr/>
        </p:nvCxnSpPr>
        <p:spPr>
          <a:xfrm>
            <a:off x="4798243" y="3648048"/>
            <a:ext cx="2187019" cy="14101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798243" y="2602829"/>
            <a:ext cx="2187019" cy="26457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6" idx="1"/>
          </p:cNvCxnSpPr>
          <p:nvPr/>
        </p:nvCxnSpPr>
        <p:spPr>
          <a:xfrm>
            <a:off x="4798243" y="6381946"/>
            <a:ext cx="218701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141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SimSun</vt:lpstr>
      <vt:lpstr>Arial</vt:lpstr>
      <vt:lpstr>Calibri</vt:lpstr>
      <vt:lpstr>Calibri Light</vt:lpstr>
      <vt:lpstr>Times New Roman</vt:lpstr>
      <vt:lpstr>VNI-Avo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ghi tên nhóm</dc:title>
  <dc:creator>PC</dc:creator>
  <cp:lastModifiedBy>minhp</cp:lastModifiedBy>
  <cp:revision>19</cp:revision>
  <dcterms:created xsi:type="dcterms:W3CDTF">2023-12-11T13:25:52Z</dcterms:created>
  <dcterms:modified xsi:type="dcterms:W3CDTF">2024-07-07T04:04:49Z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D30D2F1FFB4E44D39428E2958E83DA42_11</vt:lpwstr>
  </property>
  <property fmtid="{D5CDD505-2E9C-101B-9397-08002B2CF9AE}" pid="3" name="KSOProductBuildVer">
    <vt:lpwstr>1033-12.2.0.13306</vt:lpwstr>
  </property>
</Properties>
</file>